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04"/>
  </p:notesMasterIdLst>
  <p:handoutMasterIdLst>
    <p:handoutMasterId r:id="rId105"/>
  </p:handoutMasterIdLst>
  <p:sldIdLst>
    <p:sldId id="587" r:id="rId70"/>
    <p:sldId id="600" r:id="rId71"/>
    <p:sldId id="634" r:id="rId72"/>
    <p:sldId id="602" r:id="rId73"/>
    <p:sldId id="603" r:id="rId74"/>
    <p:sldId id="604" r:id="rId75"/>
    <p:sldId id="605" r:id="rId76"/>
    <p:sldId id="608" r:id="rId77"/>
    <p:sldId id="606" r:id="rId78"/>
    <p:sldId id="607" r:id="rId79"/>
    <p:sldId id="609" r:id="rId80"/>
    <p:sldId id="610" r:id="rId81"/>
    <p:sldId id="611" r:id="rId82"/>
    <p:sldId id="635" r:id="rId83"/>
    <p:sldId id="613" r:id="rId84"/>
    <p:sldId id="614" r:id="rId85"/>
    <p:sldId id="615" r:id="rId86"/>
    <p:sldId id="616" r:id="rId87"/>
    <p:sldId id="617" r:id="rId88"/>
    <p:sldId id="636" r:id="rId89"/>
    <p:sldId id="620" r:id="rId90"/>
    <p:sldId id="621" r:id="rId91"/>
    <p:sldId id="622" r:id="rId92"/>
    <p:sldId id="623" r:id="rId93"/>
    <p:sldId id="624" r:id="rId94"/>
    <p:sldId id="625" r:id="rId95"/>
    <p:sldId id="626" r:id="rId96"/>
    <p:sldId id="627" r:id="rId97"/>
    <p:sldId id="628" r:id="rId98"/>
    <p:sldId id="629" r:id="rId99"/>
    <p:sldId id="630" r:id="rId100"/>
    <p:sldId id="631" r:id="rId101"/>
    <p:sldId id="637" r:id="rId102"/>
    <p:sldId id="595" r:id="rId10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-1040" y="-11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32.xml"/><Relationship Id="rId102" Type="http://schemas.openxmlformats.org/officeDocument/2006/relationships/slide" Target="slides/slide33.xml"/><Relationship Id="rId103" Type="http://schemas.openxmlformats.org/officeDocument/2006/relationships/slide" Target="slides/slide34.xml"/><Relationship Id="rId104" Type="http://schemas.openxmlformats.org/officeDocument/2006/relationships/notesMaster" Target="notesMasters/notesMaster1.xml"/><Relationship Id="rId105" Type="http://schemas.openxmlformats.org/officeDocument/2006/relationships/handoutMaster" Target="handoutMasters/handoutMaster1.xml"/><Relationship Id="rId106" Type="http://schemas.openxmlformats.org/officeDocument/2006/relationships/printerSettings" Target="printerSettings/printerSettings1.bin"/><Relationship Id="rId107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110" Type="http://schemas.openxmlformats.org/officeDocument/2006/relationships/tableStyles" Target="tableStyles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00" Type="http://schemas.openxmlformats.org/officeDocument/2006/relationships/slide" Target="slides/slide31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8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So… ArcGIS 3D is not  just about a collection of 3D-capble desktop applications, or  web front ends. We’re not just a data server.  The ArcGIS system is designed to help organizations who need to be able to: create, manage, share, AND consume… 2D and 3D map information </a:t>
            </a:r>
          </a:p>
          <a:p>
            <a:endParaRPr lang="en-US" baseline="0" dirty="0"/>
          </a:p>
          <a:p>
            <a:r>
              <a:rPr lang="en-US" baseline="0" dirty="0"/>
              <a:t>…enabling people to ultimately make “more informed decisions”, </a:t>
            </a:r>
            <a:r>
              <a:rPr lang="en-US" u="sng" baseline="0" dirty="0"/>
              <a:t>thru</a:t>
            </a:r>
            <a:r>
              <a:rPr lang="en-US" baseline="0" dirty="0"/>
              <a:t> the </a:t>
            </a:r>
            <a:r>
              <a:rPr lang="en-US" i="1" baseline="0" dirty="0"/>
              <a:t>better-understanding</a:t>
            </a:r>
            <a:r>
              <a:rPr lang="en-US" baseline="0" dirty="0"/>
              <a:t> that 3D enables.</a:t>
            </a:r>
          </a:p>
          <a:p>
            <a:endParaRPr lang="en-US" baseline="0" dirty="0"/>
          </a:p>
          <a:p>
            <a:r>
              <a:rPr lang="en-US" baseline="0" dirty="0"/>
              <a:t>…The same layers I author in the desktop ArcGIS Pro, can be shared and combined into 3D web scenes that I use as “the basis” for my 3D web applications.   …The “author once” …. consume-everywhere is a another compelling aspect of the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78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56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Today’s s</a:t>
            </a:r>
            <a:r>
              <a:rPr lang="en-US" i="1" baseline="0" dirty="0"/>
              <a:t>eminar covers these topics: &lt;topic 1&gt;, &lt;topic 2&gt;, and &lt;topic 3&gt;. </a:t>
            </a:r>
          </a:p>
          <a:p>
            <a:endParaRPr lang="en-US" i="1" baseline="0" dirty="0"/>
          </a:p>
          <a:p>
            <a:r>
              <a:rPr lang="en-US" i="1" baseline="0" dirty="0"/>
              <a:t>The format will include a discussion of </a:t>
            </a:r>
            <a:r>
              <a:rPr lang="en-US" i="1" dirty="0"/>
              <a:t>the topics and</a:t>
            </a:r>
            <a:r>
              <a:rPr lang="en-US" i="1" baseline="0" dirty="0"/>
              <a:t> software demonstrations. 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93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Demo recap of creating a scene layer</a:t>
            </a:r>
            <a:endParaRPr lang="en-US" i="1" baseline="0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This will take the styling and attributes in your </a:t>
            </a:r>
            <a:r>
              <a:rPr lang="en-US" dirty="0" err="1"/>
              <a:t>multipatch</a:t>
            </a:r>
            <a:r>
              <a:rPr lang="en-US" dirty="0"/>
              <a:t> dataset and packaged into the scene layer package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/>
              <a:t>2. </a:t>
            </a:r>
            <a:r>
              <a:rPr lang="en-US" dirty="0"/>
              <a:t>Uploading the package can be done through Add Item under My Content or you can use ArcGIS Pro – Share Package GP tool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baseline="0" dirty="0"/>
              <a:t>3. </a:t>
            </a:r>
            <a:r>
              <a:rPr lang="en-US" dirty="0"/>
              <a:t>This will create a hosted scene layer with the same styling and attributes as the </a:t>
            </a:r>
            <a:r>
              <a:rPr lang="en-US" dirty="0" err="1"/>
              <a:t>multipatch</a:t>
            </a:r>
            <a:r>
              <a:rPr lang="en-US" dirty="0"/>
              <a:t> dataset.</a:t>
            </a:r>
          </a:p>
          <a:p>
            <a:endParaRPr lang="en-US" i="1" baseline="0" dirty="0"/>
          </a:p>
          <a:p>
            <a:r>
              <a:rPr lang="en-US" i="1" baseline="0" dirty="0"/>
              <a:t>https://</a:t>
            </a:r>
            <a:r>
              <a:rPr lang="en-US" i="1" baseline="0" dirty="0" err="1"/>
              <a:t>geonet.esri.com</a:t>
            </a:r>
            <a:r>
              <a:rPr lang="en-US" i="1" baseline="0" dirty="0"/>
              <a:t>/people/</a:t>
            </a:r>
            <a:r>
              <a:rPr lang="en-US" i="1" baseline="0" dirty="0" err="1"/>
              <a:t>GTaylor-esristaff</a:t>
            </a:r>
            <a:r>
              <a:rPr lang="en-US" i="1" baseline="0" dirty="0"/>
              <a:t>/blog/2016/01/13/create-floors-from-3d-building-models</a:t>
            </a:r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92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recap</a:t>
            </a:r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1. Depending on the default </a:t>
            </a:r>
            <a:r>
              <a:rPr lang="en-US" dirty="0" err="1"/>
              <a:t>basemap</a:t>
            </a:r>
            <a:r>
              <a:rPr lang="en-US" dirty="0"/>
              <a:t> projection the scene will launch in global or local mode.</a:t>
            </a:r>
          </a:p>
          <a:p>
            <a:endParaRPr lang="en-US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You can add layers from your Organization, ArcGIS Online or your ArcGIS Server</a:t>
            </a:r>
          </a:p>
          <a:p>
            <a:endParaRPr lang="en-US" dirty="0"/>
          </a:p>
          <a:p>
            <a:pPr marL="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Change the </a:t>
            </a:r>
            <a:r>
              <a:rPr lang="en-US" dirty="0" err="1"/>
              <a:t>basemap</a:t>
            </a:r>
            <a:r>
              <a:rPr lang="en-US" dirty="0"/>
              <a:t>, add slides, change extents, setup environment settings…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07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40C96D-350D-40EC-AEF9-006004C7B63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2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3/3/17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3/3/17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3/3/17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3/3/17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3/3/17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3/3/17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d3d.esri.com/portal/apps/MapJournal/index.html?appid=6849057c78e84c18984775ce87ceeddd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www.arcgis.com/apps/MapJournal/index.html?appid=e0ad318ea7ca4ad2a0a29286fd9685f3" TargetMode="External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Building 3D Web Apps with </a:t>
            </a:r>
            <a:br>
              <a:rPr lang="en-US" sz="4400" dirty="0"/>
            </a:br>
            <a:r>
              <a:rPr lang="en-US" sz="4400" dirty="0"/>
              <a:t>ArcGIS API for JavaScript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smtClean="0"/>
              <a:t>Russell Roberts &amp; Kristian Ekenes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Elevation layers</a:t>
            </a:r>
          </a:p>
        </p:txBody>
      </p:sp>
      <p:pic>
        <p:nvPicPr>
          <p:cNvPr id="6" name="Picture 5" descr="Screen Shot 2016-10-04 at 12.3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2006600"/>
            <a:ext cx="9702800" cy="4639733"/>
          </a:xfrm>
          <a:prstGeom prst="rect">
            <a:avLst/>
          </a:prstGeom>
        </p:spPr>
      </p:pic>
      <p:pic>
        <p:nvPicPr>
          <p:cNvPr id="4" name="Picture 3" descr="Screen Shot 2016-10-04 at 12.30.22 PM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787400"/>
            <a:ext cx="5875867" cy="2726267"/>
          </a:xfrm>
          <a:prstGeom prst="rect">
            <a:avLst/>
          </a:prstGeom>
        </p:spPr>
      </p:pic>
      <p:pic>
        <p:nvPicPr>
          <p:cNvPr id="5" name="Picture 4" descr="Screen Shot 2016-10-11 at 10.38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1" y="4507131"/>
            <a:ext cx="4355441" cy="21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9352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Navigation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79477"/>
            <a:ext cx="92456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Manual with mouse and keyboard gestures</a:t>
            </a:r>
          </a:p>
          <a:p>
            <a:r>
              <a:rPr lang="en-US" sz="2800" b="0" dirty="0"/>
              <a:t>Programmatic navigation with </a:t>
            </a:r>
            <a:r>
              <a:rPr lang="en-US" sz="2800" b="0" dirty="0" err="1"/>
              <a:t>goTo</a:t>
            </a:r>
            <a:r>
              <a:rPr lang="en-US" sz="2800" b="0" dirty="0"/>
              <a:t>()</a:t>
            </a:r>
          </a:p>
        </p:txBody>
      </p:sp>
      <p:pic>
        <p:nvPicPr>
          <p:cNvPr id="2" name="Picture 1" descr="Screen Shot 2016-10-04 at 2.0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819400"/>
            <a:ext cx="3742267" cy="2404533"/>
          </a:xfrm>
          <a:prstGeom prst="rect">
            <a:avLst/>
          </a:prstGeom>
        </p:spPr>
      </p:pic>
      <p:pic>
        <p:nvPicPr>
          <p:cNvPr id="3" name="Picture 2" descr="Screen Shot 2016-10-04 at 2.04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1" y="5813576"/>
            <a:ext cx="6637867" cy="575733"/>
          </a:xfrm>
          <a:prstGeom prst="rect">
            <a:avLst/>
          </a:prstGeom>
        </p:spPr>
      </p:pic>
      <p:pic>
        <p:nvPicPr>
          <p:cNvPr id="4" name="Picture 3" descr="Screen Shot 2016-10-04 at 2.04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5027964"/>
            <a:ext cx="3471333" cy="541867"/>
          </a:xfrm>
          <a:prstGeom prst="rect">
            <a:avLst/>
          </a:prstGeom>
        </p:spPr>
      </p:pic>
      <p:pic>
        <p:nvPicPr>
          <p:cNvPr id="6" name="Picture 5" descr="Screen Shot 2016-10-04 at 2.05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487" y="5423662"/>
            <a:ext cx="3437467" cy="524933"/>
          </a:xfrm>
          <a:prstGeom prst="rect">
            <a:avLst/>
          </a:prstGeom>
        </p:spPr>
      </p:pic>
      <p:pic>
        <p:nvPicPr>
          <p:cNvPr id="8" name="Picture 7" descr="navigation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2616201"/>
            <a:ext cx="5514008" cy="275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9506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Visualization</a:t>
            </a:r>
          </a:p>
        </p:txBody>
      </p:sp>
      <p:pic>
        <p:nvPicPr>
          <p:cNvPr id="4" name="Picture 3" descr="draped-vs- billboard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1" y="787400"/>
            <a:ext cx="5220807" cy="2330395"/>
          </a:xfrm>
          <a:prstGeom prst="rect">
            <a:avLst/>
          </a:prstGeom>
        </p:spPr>
      </p:pic>
      <p:pic>
        <p:nvPicPr>
          <p:cNvPr id="6" name="Picture 5" descr="Screen Shot 2016-06-08 at 12.57.5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58" y="3327401"/>
            <a:ext cx="6158463" cy="3249417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04800" y="1471418"/>
            <a:ext cx="5272557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2D symbols</a:t>
            </a:r>
          </a:p>
          <a:p>
            <a:pPr lvl="1"/>
            <a:r>
              <a:rPr lang="en-US" sz="2400" b="0" dirty="0" err="1"/>
              <a:t>Billboarding</a:t>
            </a:r>
            <a:r>
              <a:rPr lang="en-US" sz="2400" b="0" dirty="0"/>
              <a:t> vs. draping icons</a:t>
            </a:r>
          </a:p>
          <a:p>
            <a:pPr lvl="1"/>
            <a:r>
              <a:rPr lang="en-US" sz="2400" b="0" dirty="0"/>
              <a:t>Size in pixels/points</a:t>
            </a:r>
          </a:p>
          <a:p>
            <a:r>
              <a:rPr lang="en-US" sz="2800" b="0" dirty="0"/>
              <a:t>3D symbols</a:t>
            </a:r>
          </a:p>
          <a:p>
            <a:pPr lvl="1"/>
            <a:r>
              <a:rPr lang="en-US" sz="2400" b="0" dirty="0"/>
              <a:t>Color has slight changes with environment settings</a:t>
            </a:r>
          </a:p>
          <a:p>
            <a:pPr lvl="1"/>
            <a:r>
              <a:rPr lang="en-US" sz="2400" b="0" dirty="0"/>
              <a:t>Size expressed in meters</a:t>
            </a:r>
          </a:p>
        </p:txBody>
      </p:sp>
    </p:spTree>
    <p:extLst>
      <p:ext uri="{BB962C8B-B14F-4D97-AF65-F5344CB8AC3E}">
        <p14:creationId xmlns:p14="http://schemas.microsoft.com/office/powerpoint/2010/main" val="70107788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Visualization</a:t>
            </a:r>
          </a:p>
        </p:txBody>
      </p:sp>
      <p:pic>
        <p:nvPicPr>
          <p:cNvPr id="6" name="Picture 5" descr="Screen Shot 2016-06-08 at 12.57.5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13" y="2717801"/>
            <a:ext cx="7313808" cy="3859017"/>
          </a:xfrm>
          <a:prstGeom prst="rect">
            <a:avLst/>
          </a:prstGeom>
        </p:spPr>
      </p:pic>
      <p:pic>
        <p:nvPicPr>
          <p:cNvPr id="3" name="Picture 2" descr="Screen Shot 2016-10-04 at 1.26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4" y="2006600"/>
            <a:ext cx="6229353" cy="34726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411443" y="889000"/>
            <a:ext cx="5780557" cy="18288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2800" b="0" dirty="0"/>
              <a:t>Symbol layers within 3D symbols drive the </a:t>
            </a:r>
            <a:r>
              <a:rPr lang="en-US" sz="2800" b="0" dirty="0" smtClean="0"/>
              <a:t>visualization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97696999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3723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/>
            <a:r>
              <a:rPr lang="en-US" sz="4000" dirty="0">
                <a:solidFill>
                  <a:srgbClr val="FFFFFF"/>
                </a:solidFill>
                <a:latin typeface="+mn-lt"/>
              </a:rPr>
              <a:t>Web scenes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40721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Author in ArcGIS Online (can also be done in ArcGIS Pro)</a:t>
            </a:r>
          </a:p>
          <a:p>
            <a:r>
              <a:rPr lang="en-US" sz="2800" b="0" dirty="0"/>
              <a:t>Publish layers in ArcGIS Online</a:t>
            </a:r>
          </a:p>
          <a:p>
            <a:r>
              <a:rPr lang="en-US" sz="2800" b="0" dirty="0"/>
              <a:t>Author the scene with slides</a:t>
            </a:r>
          </a:p>
          <a:p>
            <a:r>
              <a:rPr lang="en-US" sz="2800" b="0" dirty="0"/>
              <a:t>Save – get item ID</a:t>
            </a:r>
          </a:p>
        </p:txBody>
      </p:sp>
      <p:pic>
        <p:nvPicPr>
          <p:cNvPr id="2" name="Picture 1" descr="webscene-wav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3327400"/>
            <a:ext cx="62992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432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Intro to web scenes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453451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Allow you to visualize and analyze geographic information in an intuitive and interactive 3D environment</a:t>
            </a:r>
          </a:p>
          <a:p>
            <a:r>
              <a:rPr lang="en-US" sz="2800" b="0" dirty="0"/>
              <a:t>Can add and customize 2D and 3D layers</a:t>
            </a:r>
          </a:p>
          <a:p>
            <a:pPr lvl="1"/>
            <a:r>
              <a:rPr lang="en-US" sz="2400" b="0" dirty="0"/>
              <a:t>Feature layer, map image layer, scene layer</a:t>
            </a:r>
          </a:p>
          <a:p>
            <a:r>
              <a:rPr lang="en-US" sz="2800" b="0" dirty="0"/>
              <a:t>Control environment settings</a:t>
            </a:r>
          </a:p>
          <a:p>
            <a:pPr lvl="1"/>
            <a:r>
              <a:rPr lang="en-US" sz="2400" b="0" dirty="0"/>
              <a:t>Shadows</a:t>
            </a:r>
          </a:p>
          <a:p>
            <a:pPr lvl="1"/>
            <a:r>
              <a:rPr lang="en-US" sz="2400" b="0" dirty="0"/>
              <a:t>Time of day</a:t>
            </a:r>
          </a:p>
          <a:p>
            <a:r>
              <a:rPr lang="en-US" sz="2800" b="0" dirty="0"/>
              <a:t>Can be global or local</a:t>
            </a:r>
          </a:p>
        </p:txBody>
      </p:sp>
    </p:spTree>
    <p:extLst>
      <p:ext uri="{BB962C8B-B14F-4D97-AF65-F5344CB8AC3E}">
        <p14:creationId xmlns:p14="http://schemas.microsoft.com/office/powerpoint/2010/main" val="4208182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Scene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453451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Cached web layers that are optimized for displaying a large amount of 2D and 3D features and can be viewed in the scene viewer</a:t>
            </a:r>
          </a:p>
          <a:p>
            <a:r>
              <a:rPr lang="en-US" sz="2800" b="0" dirty="0"/>
              <a:t>Three different types of scene layers:</a:t>
            </a:r>
          </a:p>
          <a:p>
            <a:pPr lvl="1"/>
            <a:r>
              <a:rPr lang="en-US" sz="2400" b="0" dirty="0"/>
              <a:t>Point</a:t>
            </a:r>
          </a:p>
          <a:p>
            <a:pPr lvl="1"/>
            <a:r>
              <a:rPr lang="en-US" sz="2400" b="0" dirty="0"/>
              <a:t>3DObject</a:t>
            </a:r>
          </a:p>
          <a:p>
            <a:pPr lvl="1"/>
            <a:r>
              <a:rPr lang="en-US" sz="2400" b="0" dirty="0" err="1"/>
              <a:t>IntegratedMesh</a:t>
            </a:r>
            <a:endParaRPr lang="en-US" sz="2400" b="0" dirty="0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1" y="3793765"/>
            <a:ext cx="4577436" cy="25748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378" y="3830949"/>
            <a:ext cx="4651023" cy="2616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8917681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How to create a scene layer in ArcGIS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51987" y="137947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Create a scene package in ArcGIS Pro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Upload the scene package to ArcGIS Online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Publish a scene layer from the scene layer package</a:t>
            </a:r>
          </a:p>
        </p:txBody>
      </p:sp>
    </p:spTree>
    <p:extLst>
      <p:ext uri="{BB962C8B-B14F-4D97-AF65-F5344CB8AC3E}">
        <p14:creationId xmlns:p14="http://schemas.microsoft.com/office/powerpoint/2010/main" val="36916166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How to create a web scene in ArcGIS Online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09600" y="1379477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Click the Scene text inside your organization to launch the scene viewer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Add 2D and 3D layers to your web scene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2800" b="0" dirty="0"/>
              <a:t>Configure your web scene</a:t>
            </a:r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4002299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8785"/>
            <a:ext cx="10826496" cy="677108"/>
          </a:xfrm>
        </p:spPr>
        <p:txBody>
          <a:bodyPr/>
          <a:lstStyle/>
          <a:p>
            <a:r>
              <a:rPr lang="en-US" sz="4400" dirty="0" smtClean="0"/>
              <a:t>Session Overview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307808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lvl="1"/>
            <a:r>
              <a:rPr lang="en-US" sz="3600" b="0" dirty="0"/>
              <a:t>Introduction to 3D</a:t>
            </a:r>
          </a:p>
          <a:p>
            <a:pPr lvl="1"/>
            <a:r>
              <a:rPr lang="en-US" sz="3600" b="0" dirty="0"/>
              <a:t>Web scenes</a:t>
            </a:r>
          </a:p>
          <a:p>
            <a:pPr lvl="1"/>
            <a:r>
              <a:rPr lang="en-US" sz="3600" b="0" dirty="0"/>
              <a:t>Build custom web app with web scene</a:t>
            </a:r>
          </a:p>
        </p:txBody>
      </p:sp>
    </p:spTree>
    <p:extLst>
      <p:ext uri="{BB962C8B-B14F-4D97-AF65-F5344CB8AC3E}">
        <p14:creationId xmlns:p14="http://schemas.microsoft.com/office/powerpoint/2010/main" val="386763391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629030"/>
            <a:ext cx="8683723" cy="1477328"/>
          </a:xfrm>
        </p:spPr>
        <p:txBody>
          <a:bodyPr/>
          <a:lstStyle/>
          <a:p>
            <a:r>
              <a:rPr lang="en-US" dirty="0"/>
              <a:t>Build custom web app with web scene</a:t>
            </a:r>
          </a:p>
        </p:txBody>
      </p:sp>
    </p:spTree>
    <p:extLst>
      <p:ext uri="{BB962C8B-B14F-4D97-AF65-F5344CB8AC3E}">
        <p14:creationId xmlns:p14="http://schemas.microsoft.com/office/powerpoint/2010/main" val="32323723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Load scene into custom app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09600" y="1465780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Portal API – loading a scene</a:t>
            </a:r>
          </a:p>
          <a:p>
            <a:r>
              <a:rPr lang="en-US" sz="2800" b="0" dirty="0"/>
              <a:t>Slides</a:t>
            </a:r>
          </a:p>
          <a:p>
            <a:r>
              <a:rPr lang="en-US" sz="2800" b="0" dirty="0"/>
              <a:t>Custom visualizations </a:t>
            </a:r>
          </a:p>
          <a:p>
            <a:r>
              <a:rPr lang="en-US" sz="2800" b="0" dirty="0"/>
              <a:t>Pop-ups</a:t>
            </a:r>
          </a:p>
        </p:txBody>
      </p:sp>
    </p:spTree>
    <p:extLst>
      <p:ext uri="{BB962C8B-B14F-4D97-AF65-F5344CB8AC3E}">
        <p14:creationId xmlns:p14="http://schemas.microsoft.com/office/powerpoint/2010/main" val="42177819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91670" y="276216"/>
            <a:ext cx="10826496" cy="615553"/>
          </a:xfrm>
        </p:spPr>
        <p:txBody>
          <a:bodyPr/>
          <a:lstStyle/>
          <a:p>
            <a:r>
              <a:rPr lang="en-US" sz="4000" dirty="0"/>
              <a:t>Load the scene in a custom app</a:t>
            </a:r>
          </a:p>
        </p:txBody>
      </p:sp>
      <p:pic>
        <p:nvPicPr>
          <p:cNvPr id="4" name="Picture 3" descr="Screen Shot 2016-09-30 at 3.0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092200"/>
            <a:ext cx="8177029" cy="3723579"/>
          </a:xfrm>
          <a:prstGeom prst="rect">
            <a:avLst/>
          </a:prstGeom>
        </p:spPr>
      </p:pic>
      <p:pic>
        <p:nvPicPr>
          <p:cNvPr id="2" name="Picture 1" descr="Screen Shot 2016-09-30 at 3.04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3124201"/>
            <a:ext cx="5567591" cy="324468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100524" y="1079500"/>
            <a:ext cx="2844800" cy="2794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50127" y="3530600"/>
            <a:ext cx="4754791" cy="60960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064001" y="1358901"/>
            <a:ext cx="2036524" cy="2070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010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Loadable pattern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094601"/>
            <a:ext cx="5791201" cy="5779801"/>
          </a:xfrm>
          <a:prstGeom prst="rect">
            <a:avLst/>
          </a:prstGeom>
        </p:spPr>
      </p:pic>
      <p:sp>
        <p:nvSpPr>
          <p:cNvPr id="4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85800" y="1532619"/>
            <a:ext cx="5080000" cy="4851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Loaded means that the resources are available and ready for drawing</a:t>
            </a:r>
          </a:p>
          <a:p>
            <a:r>
              <a:rPr lang="en-US" sz="2800" b="0" dirty="0"/>
              <a:t>Does not mean features have completely drawn in the view</a:t>
            </a:r>
          </a:p>
        </p:txBody>
      </p:sp>
    </p:spTree>
    <p:extLst>
      <p:ext uri="{BB962C8B-B14F-4D97-AF65-F5344CB8AC3E}">
        <p14:creationId xmlns:p14="http://schemas.microsoft.com/office/powerpoint/2010/main" val="37737066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914401" y="2921000"/>
            <a:ext cx="10428012" cy="26416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15300" dirty="0" err="1"/>
              <a:t>view.then</a:t>
            </a:r>
            <a:r>
              <a:rPr lang="en-US" sz="15300" dirty="0"/>
              <a:t>()</a:t>
            </a: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615553"/>
          </a:xfrm>
        </p:spPr>
        <p:txBody>
          <a:bodyPr/>
          <a:lstStyle/>
          <a:p>
            <a:r>
              <a:rPr lang="en-US" sz="4000" dirty="0"/>
              <a:t>When are the resources loaded?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 bwMode="auto">
          <a:xfrm>
            <a:off x="1154388" y="1397000"/>
            <a:ext cx="10086424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75" tIns="45719" rIns="91438" bIns="45719" numCol="1" anchor="t" anchorCtr="0" compatLnSpc="1">
            <a:prstTxWarp prst="textNoShape">
              <a:avLst/>
            </a:prstTxWarp>
          </a:bodyPr>
          <a:lstStyle>
            <a:lvl1pPr marL="136922" indent="-136922" algn="l" rtl="0" eaLnBrk="1" fontAlgn="base" hangingPunct="1"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1pPr>
            <a:lvl2pPr marL="342900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2pPr>
            <a:lvl3pPr marL="547688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3pPr>
            <a:lvl4pPr marL="753666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4pPr>
            <a:lvl5pPr marL="890588" indent="-102394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302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view is a promise, which resolves when the view is </a:t>
            </a:r>
            <a:r>
              <a:rPr lang="en-US" b="1" dirty="0">
                <a:solidFill>
                  <a:srgbClr val="FFFFFF"/>
                </a:solidFill>
              </a:rPr>
              <a:t>ready</a:t>
            </a:r>
            <a:r>
              <a:rPr lang="en-US" dirty="0">
                <a:solidFill>
                  <a:srgbClr val="FFFFFF"/>
                </a:solidFill>
              </a:rPr>
              <a:t> and when the scene’s resources have finished loading</a:t>
            </a:r>
          </a:p>
        </p:txBody>
      </p:sp>
    </p:spTree>
    <p:extLst>
      <p:ext uri="{BB962C8B-B14F-4D97-AF65-F5344CB8AC3E}">
        <p14:creationId xmlns:p14="http://schemas.microsoft.com/office/powerpoint/2010/main" val="123046966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485809"/>
            <a:ext cx="10826496" cy="615553"/>
          </a:xfrm>
        </p:spPr>
        <p:txBody>
          <a:bodyPr/>
          <a:lstStyle/>
          <a:p>
            <a:r>
              <a:rPr lang="en-US" sz="4000" dirty="0"/>
              <a:t>Access scene properties</a:t>
            </a:r>
          </a:p>
        </p:txBody>
      </p:sp>
      <p:pic>
        <p:nvPicPr>
          <p:cNvPr id="3" name="Picture 2" descr="Screen Shot 2016-09-30 at 3.23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452246"/>
            <a:ext cx="8909968" cy="52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6053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Working with slides</a:t>
            </a:r>
          </a:p>
        </p:txBody>
      </p:sp>
      <p:pic>
        <p:nvPicPr>
          <p:cNvPr id="8" name="Picture 7" descr="Screen Shot 2016-09-30 at 3.2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64" y="1600200"/>
            <a:ext cx="7847737" cy="4635069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68489" y="1708192"/>
            <a:ext cx="3775775" cy="4978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Slides are a property of the presentation available in </a:t>
            </a:r>
            <a:br>
              <a:rPr lang="en-US" sz="2800" b="0" dirty="0"/>
            </a:br>
            <a:r>
              <a:rPr lang="en-US" sz="2800" b="0" dirty="0"/>
              <a:t>the scene</a:t>
            </a:r>
          </a:p>
          <a:p>
            <a:r>
              <a:rPr lang="en-US" sz="2800" b="0" dirty="0"/>
              <a:t>Available after the view is loaded</a:t>
            </a:r>
          </a:p>
        </p:txBody>
      </p:sp>
    </p:spTree>
    <p:extLst>
      <p:ext uri="{BB962C8B-B14F-4D97-AF65-F5344CB8AC3E}">
        <p14:creationId xmlns:p14="http://schemas.microsoft.com/office/powerpoint/2010/main" val="359786363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Working with slides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68489" y="1498600"/>
            <a:ext cx="10428012" cy="51816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3200" b="0" dirty="0"/>
              <a:t>Slides save the following properties of a view</a:t>
            </a:r>
            <a:r>
              <a:rPr lang="is-IS" sz="3200" b="0" dirty="0"/>
              <a:t>:</a:t>
            </a:r>
          </a:p>
          <a:p>
            <a:pPr lvl="1"/>
            <a:r>
              <a:rPr lang="is-IS" sz="3200" b="0" dirty="0"/>
              <a:t>Viewpoint (alternative to camera)</a:t>
            </a:r>
          </a:p>
          <a:p>
            <a:pPr lvl="1"/>
            <a:r>
              <a:rPr lang="is-IS" sz="3200" b="0" dirty="0"/>
              <a:t>Visible layers</a:t>
            </a:r>
          </a:p>
          <a:p>
            <a:pPr lvl="1"/>
            <a:r>
              <a:rPr lang="is-IS" sz="3200" b="0" dirty="0"/>
              <a:t>Basemap</a:t>
            </a:r>
          </a:p>
          <a:p>
            <a:pPr lvl="1"/>
            <a:r>
              <a:rPr lang="is-IS" sz="3200" b="0" dirty="0"/>
              <a:t>Environment settings</a:t>
            </a:r>
          </a:p>
          <a:p>
            <a:pPr lvl="1"/>
            <a:r>
              <a:rPr lang="is-IS" sz="3200" b="0" dirty="0"/>
              <a:t>Other metadata: title, description, thumbnail</a:t>
            </a:r>
            <a:endParaRPr lang="en-US" sz="3200" b="0" dirty="0"/>
          </a:p>
          <a:p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77234755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Working with slides</a:t>
            </a:r>
          </a:p>
        </p:txBody>
      </p:sp>
      <p:pic>
        <p:nvPicPr>
          <p:cNvPr id="4" name="Picture 3" descr="Screen Shot 2016-09-30 at 4.0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964515"/>
            <a:ext cx="6400800" cy="5893485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203201" y="3093852"/>
            <a:ext cx="5127257" cy="914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4300" b="0" dirty="0" err="1"/>
              <a:t>slide.applyTo</a:t>
            </a:r>
            <a:r>
              <a:rPr lang="en-US" sz="4300" b="0" dirty="0"/>
              <a:t>(view)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28800" y="3937000"/>
            <a:ext cx="4165600" cy="22352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952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Create custom visualizations</a:t>
            </a:r>
          </a:p>
        </p:txBody>
      </p:sp>
      <p:pic>
        <p:nvPicPr>
          <p:cNvPr id="5" name="Picture 4" descr="Screen Shot 2016-06-21 at 5.3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767924"/>
            <a:ext cx="5122029" cy="2675805"/>
          </a:xfrm>
          <a:prstGeom prst="rect">
            <a:avLst/>
          </a:prstGeom>
        </p:spPr>
      </p:pic>
      <p:pic>
        <p:nvPicPr>
          <p:cNvPr id="2" name="Picture 1" descr="Screen Shot 2016-09-30 at 2.19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0" y="3124201"/>
            <a:ext cx="5588000" cy="3533820"/>
          </a:xfrm>
          <a:prstGeom prst="rect">
            <a:avLst/>
          </a:prstGeom>
        </p:spPr>
      </p:pic>
      <p:pic>
        <p:nvPicPr>
          <p:cNvPr id="4" name="Picture 3" descr="Screen Shot 2016-09-30 at 2.19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97001"/>
            <a:ext cx="5486400" cy="3113284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97001"/>
            <a:ext cx="51816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Unique values</a:t>
            </a:r>
          </a:p>
          <a:p>
            <a:r>
              <a:rPr lang="en-US" sz="2800" b="0" dirty="0"/>
              <a:t>Visual variables for numeric data (color, size, opacity)</a:t>
            </a:r>
          </a:p>
        </p:txBody>
      </p:sp>
    </p:spTree>
    <p:extLst>
      <p:ext uri="{BB962C8B-B14F-4D97-AF65-F5344CB8AC3E}">
        <p14:creationId xmlns:p14="http://schemas.microsoft.com/office/powerpoint/2010/main" val="15316441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3D</a:t>
            </a:r>
          </a:p>
        </p:txBody>
      </p:sp>
    </p:spTree>
    <p:extLst>
      <p:ext uri="{BB962C8B-B14F-4D97-AF65-F5344CB8AC3E}">
        <p14:creationId xmlns:p14="http://schemas.microsoft.com/office/powerpoint/2010/main" val="24424408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275769"/>
            <a:ext cx="10826496" cy="615553"/>
          </a:xfrm>
        </p:spPr>
        <p:txBody>
          <a:bodyPr/>
          <a:lstStyle/>
          <a:p>
            <a:r>
              <a:rPr lang="en-US" sz="4000" dirty="0"/>
              <a:t>Renderers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09600" y="1219200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endParaRPr lang="en-US"/>
          </a:p>
        </p:txBody>
      </p:sp>
      <p:pic>
        <p:nvPicPr>
          <p:cNvPr id="11" name="Picture 10" descr="Screen Shot 2016-10-04 at 1.13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092200"/>
            <a:ext cx="7573831" cy="5638800"/>
          </a:xfrm>
          <a:prstGeom prst="rect">
            <a:avLst/>
          </a:prstGeom>
        </p:spPr>
      </p:pic>
      <p:pic>
        <p:nvPicPr>
          <p:cNvPr id="10" name="Picture 9" descr="Screen Shot 2016-09-30 at 2.19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819401"/>
            <a:ext cx="5844491" cy="33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524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77108"/>
          </a:xfrm>
        </p:spPr>
        <p:txBody>
          <a:bodyPr/>
          <a:lstStyle/>
          <a:p>
            <a:r>
              <a:rPr lang="en-US" sz="4400" dirty="0"/>
              <a:t>Visual </a:t>
            </a:r>
            <a:r>
              <a:rPr lang="en-US" sz="4400" dirty="0" smtClean="0"/>
              <a:t>variables</a:t>
            </a:r>
            <a:endParaRPr lang="en-US" sz="4400" dirty="0"/>
          </a:p>
        </p:txBody>
      </p:sp>
      <p:pic>
        <p:nvPicPr>
          <p:cNvPr id="2" name="Picture 1" descr="Screen Shot 2016-09-30 at 2.1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4" y="2717801"/>
            <a:ext cx="6230637" cy="3940220"/>
          </a:xfrm>
          <a:prstGeom prst="rect">
            <a:avLst/>
          </a:prstGeom>
        </p:spPr>
      </p:pic>
      <p:pic>
        <p:nvPicPr>
          <p:cNvPr id="6" name="Picture 5" descr="Screen Shot 2016-10-04 at 1.10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1250526"/>
            <a:ext cx="6366933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4272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1216" y="596322"/>
            <a:ext cx="10826496" cy="677108"/>
          </a:xfrm>
        </p:spPr>
        <p:txBody>
          <a:bodyPr/>
          <a:lstStyle/>
          <a:p>
            <a:r>
              <a:rPr lang="en-US" sz="4400" dirty="0"/>
              <a:t>Configure the </a:t>
            </a:r>
            <a:r>
              <a:rPr lang="en-US" sz="4400" dirty="0" smtClean="0"/>
              <a:t>popup</a:t>
            </a:r>
            <a:endParaRPr lang="en-US" sz="4400" dirty="0"/>
          </a:p>
        </p:txBody>
      </p:sp>
      <p:pic>
        <p:nvPicPr>
          <p:cNvPr id="2" name="Picture 1" descr="Screen Shot 2016-10-04 at 1.0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43" y="398892"/>
            <a:ext cx="5701095" cy="6248400"/>
          </a:xfrm>
          <a:prstGeom prst="rect">
            <a:avLst/>
          </a:prstGeom>
        </p:spPr>
      </p:pic>
      <p:pic>
        <p:nvPicPr>
          <p:cNvPr id="3" name="Picture 2" descr="Screen Shot 2016-10-10 at 5.24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6" y="1519113"/>
            <a:ext cx="6134127" cy="44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389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Download the </a:t>
            </a:r>
            <a:r>
              <a:rPr lang="en-US" sz="1400" b="1" dirty="0" err="1" smtClean="0">
                <a:ea typeface="+mn-ea"/>
                <a:cs typeface="+mn-cs"/>
              </a:rPr>
              <a:t>Esri</a:t>
            </a:r>
            <a:r>
              <a:rPr lang="en-US" sz="1400" b="1" dirty="0" smtClean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5102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What is 3D in the platform?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294967295"/>
          </p:nvPr>
        </p:nvSpPr>
        <p:spPr>
          <a:xfrm>
            <a:off x="609601" y="1219200"/>
            <a:ext cx="7757999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sz="2800" b="0" dirty="0"/>
              <a:t>Scene layers and feature layers</a:t>
            </a:r>
          </a:p>
          <a:p>
            <a:r>
              <a:rPr lang="en-US" sz="2800" b="0" dirty="0"/>
              <a:t>Powered by services; accessible across clients</a:t>
            </a:r>
          </a:p>
          <a:p>
            <a:r>
              <a:rPr lang="en-US" sz="2800" b="0" dirty="0"/>
              <a:t>Combine 2D and 3D in Esri </a:t>
            </a:r>
            <a:r>
              <a:rPr lang="en-US" sz="2800" b="0" dirty="0" err="1"/>
              <a:t>WebGIS</a:t>
            </a:r>
            <a:r>
              <a:rPr lang="en-US" sz="2800" b="0" dirty="0"/>
              <a:t> architecture</a:t>
            </a:r>
          </a:p>
          <a:p>
            <a:r>
              <a:rPr lang="en-US" sz="2800" b="0" dirty="0"/>
              <a:t>Create higher value visualizations, analyses, and information products using data and geoprocessing with 2D and 3D</a:t>
            </a:r>
          </a:p>
          <a:p>
            <a:r>
              <a:rPr lang="en-US" sz="2800" b="0" dirty="0"/>
              <a:t>Web scenes as building blocks for 3D apps</a:t>
            </a:r>
          </a:p>
        </p:txBody>
      </p:sp>
      <p:sp>
        <p:nvSpPr>
          <p:cNvPr id="6" name="Rectangle 61"/>
          <p:cNvSpPr/>
          <p:nvPr/>
        </p:nvSpPr>
        <p:spPr bwMode="auto">
          <a:xfrm rot="16200000" flipH="1" flipV="1">
            <a:off x="9598437" y="4101923"/>
            <a:ext cx="478939" cy="342124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FABE3C">
                  <a:alpha val="0"/>
                </a:srgbClr>
              </a:gs>
              <a:gs pos="100000">
                <a:srgbClr val="FABE3C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9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1"/>
          <p:cNvSpPr/>
          <p:nvPr/>
        </p:nvSpPr>
        <p:spPr bwMode="auto">
          <a:xfrm rot="5400000" flipH="1">
            <a:off x="9636382" y="2489535"/>
            <a:ext cx="403037" cy="342124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FABE3C">
                  <a:alpha val="0"/>
                </a:srgbClr>
              </a:gs>
              <a:gs pos="100000">
                <a:srgbClr val="FABE3C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38" tIns="45719" rIns="91438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>
              <a:defRPr/>
            </a:pPr>
            <a:endParaRPr lang="en-US" sz="1900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415538" y="1806392"/>
            <a:ext cx="635271" cy="521752"/>
            <a:chOff x="2971050" y="2497678"/>
            <a:chExt cx="679160" cy="557798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971050" y="2497678"/>
              <a:ext cx="679160" cy="557798"/>
            </a:xfrm>
            <a:custGeom>
              <a:avLst/>
              <a:gdLst>
                <a:gd name="T0" fmla="*/ 2668 w 2906"/>
                <a:gd name="T1" fmla="*/ 0 h 2394"/>
                <a:gd name="T2" fmla="*/ 2752 w 2906"/>
                <a:gd name="T3" fmla="*/ 13 h 2394"/>
                <a:gd name="T4" fmla="*/ 2822 w 2906"/>
                <a:gd name="T5" fmla="*/ 52 h 2394"/>
                <a:gd name="T6" fmla="*/ 2874 w 2906"/>
                <a:gd name="T7" fmla="*/ 110 h 2394"/>
                <a:gd name="T8" fmla="*/ 2903 w 2906"/>
                <a:gd name="T9" fmla="*/ 183 h 2394"/>
                <a:gd name="T10" fmla="*/ 2906 w 2906"/>
                <a:gd name="T11" fmla="*/ 1659 h 2394"/>
                <a:gd name="T12" fmla="*/ 2892 w 2906"/>
                <a:gd name="T13" fmla="*/ 1736 h 2394"/>
                <a:gd name="T14" fmla="*/ 2851 w 2906"/>
                <a:gd name="T15" fmla="*/ 1802 h 2394"/>
                <a:gd name="T16" fmla="*/ 2788 w 2906"/>
                <a:gd name="T17" fmla="*/ 1851 h 2394"/>
                <a:gd name="T18" fmla="*/ 2710 w 2906"/>
                <a:gd name="T19" fmla="*/ 1878 h 2394"/>
                <a:gd name="T20" fmla="*/ 2006 w 2906"/>
                <a:gd name="T21" fmla="*/ 1881 h 2394"/>
                <a:gd name="T22" fmla="*/ 2009 w 2906"/>
                <a:gd name="T23" fmla="*/ 1972 h 2394"/>
                <a:gd name="T24" fmla="*/ 2074 w 2906"/>
                <a:gd name="T25" fmla="*/ 1976 h 2394"/>
                <a:gd name="T26" fmla="*/ 2137 w 2906"/>
                <a:gd name="T27" fmla="*/ 2001 h 2394"/>
                <a:gd name="T28" fmla="*/ 2187 w 2906"/>
                <a:gd name="T29" fmla="*/ 2047 h 2394"/>
                <a:gd name="T30" fmla="*/ 2221 w 2906"/>
                <a:gd name="T31" fmla="*/ 2107 h 2394"/>
                <a:gd name="T32" fmla="*/ 2232 w 2906"/>
                <a:gd name="T33" fmla="*/ 2180 h 2394"/>
                <a:gd name="T34" fmla="*/ 2229 w 2906"/>
                <a:gd name="T35" fmla="*/ 2251 h 2394"/>
                <a:gd name="T36" fmla="*/ 2206 w 2906"/>
                <a:gd name="T37" fmla="*/ 2300 h 2394"/>
                <a:gd name="T38" fmla="*/ 2165 w 2906"/>
                <a:gd name="T39" fmla="*/ 2332 h 2394"/>
                <a:gd name="T40" fmla="*/ 2112 w 2906"/>
                <a:gd name="T41" fmla="*/ 2344 h 2394"/>
                <a:gd name="T42" fmla="*/ 1153 w 2906"/>
                <a:gd name="T43" fmla="*/ 2341 h 2394"/>
                <a:gd name="T44" fmla="*/ 1104 w 2906"/>
                <a:gd name="T45" fmla="*/ 2314 h 2394"/>
                <a:gd name="T46" fmla="*/ 1067 w 2906"/>
                <a:gd name="T47" fmla="*/ 2321 h 2394"/>
                <a:gd name="T48" fmla="*/ 1019 w 2906"/>
                <a:gd name="T49" fmla="*/ 2366 h 2394"/>
                <a:gd name="T50" fmla="*/ 957 w 2906"/>
                <a:gd name="T51" fmla="*/ 2390 h 2394"/>
                <a:gd name="T52" fmla="*/ 183 w 2906"/>
                <a:gd name="T53" fmla="*/ 2394 h 2394"/>
                <a:gd name="T54" fmla="*/ 112 w 2906"/>
                <a:gd name="T55" fmla="*/ 2379 h 2394"/>
                <a:gd name="T56" fmla="*/ 53 w 2906"/>
                <a:gd name="T57" fmla="*/ 2341 h 2394"/>
                <a:gd name="T58" fmla="*/ 14 w 2906"/>
                <a:gd name="T59" fmla="*/ 2282 h 2394"/>
                <a:gd name="T60" fmla="*/ 0 w 2906"/>
                <a:gd name="T61" fmla="*/ 2210 h 2394"/>
                <a:gd name="T62" fmla="*/ 3 w 2906"/>
                <a:gd name="T63" fmla="*/ 832 h 2394"/>
                <a:gd name="T64" fmla="*/ 31 w 2906"/>
                <a:gd name="T65" fmla="*/ 767 h 2394"/>
                <a:gd name="T66" fmla="*/ 81 w 2906"/>
                <a:gd name="T67" fmla="*/ 717 h 2394"/>
                <a:gd name="T68" fmla="*/ 146 w 2906"/>
                <a:gd name="T69" fmla="*/ 689 h 2394"/>
                <a:gd name="T70" fmla="*/ 389 w 2906"/>
                <a:gd name="T71" fmla="*/ 686 h 2394"/>
                <a:gd name="T72" fmla="*/ 388 w 2906"/>
                <a:gd name="T73" fmla="*/ 222 h 2394"/>
                <a:gd name="T74" fmla="*/ 404 w 2906"/>
                <a:gd name="T75" fmla="*/ 145 h 2394"/>
                <a:gd name="T76" fmla="*/ 445 w 2906"/>
                <a:gd name="T77" fmla="*/ 79 h 2394"/>
                <a:gd name="T78" fmla="*/ 506 w 2906"/>
                <a:gd name="T79" fmla="*/ 30 h 2394"/>
                <a:gd name="T80" fmla="*/ 584 w 2906"/>
                <a:gd name="T81" fmla="*/ 4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06" h="2394">
                  <a:moveTo>
                    <a:pt x="627" y="0"/>
                  </a:moveTo>
                  <a:lnTo>
                    <a:pt x="2668" y="0"/>
                  </a:lnTo>
                  <a:lnTo>
                    <a:pt x="2710" y="4"/>
                  </a:lnTo>
                  <a:lnTo>
                    <a:pt x="2752" y="13"/>
                  </a:lnTo>
                  <a:lnTo>
                    <a:pt x="2788" y="30"/>
                  </a:lnTo>
                  <a:lnTo>
                    <a:pt x="2822" y="52"/>
                  </a:lnTo>
                  <a:lnTo>
                    <a:pt x="2851" y="79"/>
                  </a:lnTo>
                  <a:lnTo>
                    <a:pt x="2874" y="110"/>
                  </a:lnTo>
                  <a:lnTo>
                    <a:pt x="2892" y="145"/>
                  </a:lnTo>
                  <a:lnTo>
                    <a:pt x="2903" y="183"/>
                  </a:lnTo>
                  <a:lnTo>
                    <a:pt x="2906" y="222"/>
                  </a:lnTo>
                  <a:lnTo>
                    <a:pt x="2906" y="1659"/>
                  </a:lnTo>
                  <a:lnTo>
                    <a:pt x="2903" y="1699"/>
                  </a:lnTo>
                  <a:lnTo>
                    <a:pt x="2892" y="1736"/>
                  </a:lnTo>
                  <a:lnTo>
                    <a:pt x="2874" y="1771"/>
                  </a:lnTo>
                  <a:lnTo>
                    <a:pt x="2851" y="1802"/>
                  </a:lnTo>
                  <a:lnTo>
                    <a:pt x="2822" y="1828"/>
                  </a:lnTo>
                  <a:lnTo>
                    <a:pt x="2788" y="1851"/>
                  </a:lnTo>
                  <a:lnTo>
                    <a:pt x="2752" y="1867"/>
                  </a:lnTo>
                  <a:lnTo>
                    <a:pt x="2710" y="1878"/>
                  </a:lnTo>
                  <a:lnTo>
                    <a:pt x="2668" y="1881"/>
                  </a:lnTo>
                  <a:lnTo>
                    <a:pt x="2006" y="1881"/>
                  </a:lnTo>
                  <a:lnTo>
                    <a:pt x="2009" y="1909"/>
                  </a:lnTo>
                  <a:lnTo>
                    <a:pt x="2009" y="1972"/>
                  </a:lnTo>
                  <a:lnTo>
                    <a:pt x="2041" y="1972"/>
                  </a:lnTo>
                  <a:lnTo>
                    <a:pt x="2074" y="1976"/>
                  </a:lnTo>
                  <a:lnTo>
                    <a:pt x="2107" y="1985"/>
                  </a:lnTo>
                  <a:lnTo>
                    <a:pt x="2137" y="2001"/>
                  </a:lnTo>
                  <a:lnTo>
                    <a:pt x="2164" y="2022"/>
                  </a:lnTo>
                  <a:lnTo>
                    <a:pt x="2187" y="2047"/>
                  </a:lnTo>
                  <a:lnTo>
                    <a:pt x="2206" y="2076"/>
                  </a:lnTo>
                  <a:lnTo>
                    <a:pt x="2221" y="2107"/>
                  </a:lnTo>
                  <a:lnTo>
                    <a:pt x="2229" y="2143"/>
                  </a:lnTo>
                  <a:lnTo>
                    <a:pt x="2232" y="2180"/>
                  </a:lnTo>
                  <a:lnTo>
                    <a:pt x="2232" y="2225"/>
                  </a:lnTo>
                  <a:lnTo>
                    <a:pt x="2229" y="2251"/>
                  </a:lnTo>
                  <a:lnTo>
                    <a:pt x="2220" y="2277"/>
                  </a:lnTo>
                  <a:lnTo>
                    <a:pt x="2206" y="2300"/>
                  </a:lnTo>
                  <a:lnTo>
                    <a:pt x="2187" y="2318"/>
                  </a:lnTo>
                  <a:lnTo>
                    <a:pt x="2165" y="2332"/>
                  </a:lnTo>
                  <a:lnTo>
                    <a:pt x="2140" y="2341"/>
                  </a:lnTo>
                  <a:lnTo>
                    <a:pt x="2112" y="2344"/>
                  </a:lnTo>
                  <a:lnTo>
                    <a:pt x="1182" y="2344"/>
                  </a:lnTo>
                  <a:lnTo>
                    <a:pt x="1153" y="2341"/>
                  </a:lnTo>
                  <a:lnTo>
                    <a:pt x="1127" y="2330"/>
                  </a:lnTo>
                  <a:lnTo>
                    <a:pt x="1104" y="2314"/>
                  </a:lnTo>
                  <a:lnTo>
                    <a:pt x="1085" y="2294"/>
                  </a:lnTo>
                  <a:lnTo>
                    <a:pt x="1067" y="2321"/>
                  </a:lnTo>
                  <a:lnTo>
                    <a:pt x="1046" y="2347"/>
                  </a:lnTo>
                  <a:lnTo>
                    <a:pt x="1019" y="2366"/>
                  </a:lnTo>
                  <a:lnTo>
                    <a:pt x="990" y="2382"/>
                  </a:lnTo>
                  <a:lnTo>
                    <a:pt x="957" y="2390"/>
                  </a:lnTo>
                  <a:lnTo>
                    <a:pt x="922" y="2394"/>
                  </a:lnTo>
                  <a:lnTo>
                    <a:pt x="183" y="2394"/>
                  </a:lnTo>
                  <a:lnTo>
                    <a:pt x="146" y="2390"/>
                  </a:lnTo>
                  <a:lnTo>
                    <a:pt x="112" y="2379"/>
                  </a:lnTo>
                  <a:lnTo>
                    <a:pt x="81" y="2363"/>
                  </a:lnTo>
                  <a:lnTo>
                    <a:pt x="53" y="2341"/>
                  </a:lnTo>
                  <a:lnTo>
                    <a:pt x="31" y="2313"/>
                  </a:lnTo>
                  <a:lnTo>
                    <a:pt x="14" y="2282"/>
                  </a:lnTo>
                  <a:lnTo>
                    <a:pt x="3" y="2248"/>
                  </a:lnTo>
                  <a:lnTo>
                    <a:pt x="0" y="2210"/>
                  </a:lnTo>
                  <a:lnTo>
                    <a:pt x="0" y="869"/>
                  </a:lnTo>
                  <a:lnTo>
                    <a:pt x="3" y="832"/>
                  </a:lnTo>
                  <a:lnTo>
                    <a:pt x="14" y="798"/>
                  </a:lnTo>
                  <a:lnTo>
                    <a:pt x="31" y="767"/>
                  </a:lnTo>
                  <a:lnTo>
                    <a:pt x="53" y="739"/>
                  </a:lnTo>
                  <a:lnTo>
                    <a:pt x="81" y="717"/>
                  </a:lnTo>
                  <a:lnTo>
                    <a:pt x="112" y="700"/>
                  </a:lnTo>
                  <a:lnTo>
                    <a:pt x="146" y="689"/>
                  </a:lnTo>
                  <a:lnTo>
                    <a:pt x="183" y="686"/>
                  </a:lnTo>
                  <a:lnTo>
                    <a:pt x="389" y="686"/>
                  </a:lnTo>
                  <a:lnTo>
                    <a:pt x="388" y="682"/>
                  </a:lnTo>
                  <a:lnTo>
                    <a:pt x="388" y="222"/>
                  </a:lnTo>
                  <a:lnTo>
                    <a:pt x="393" y="183"/>
                  </a:lnTo>
                  <a:lnTo>
                    <a:pt x="404" y="145"/>
                  </a:lnTo>
                  <a:lnTo>
                    <a:pt x="420" y="110"/>
                  </a:lnTo>
                  <a:lnTo>
                    <a:pt x="445" y="79"/>
                  </a:lnTo>
                  <a:lnTo>
                    <a:pt x="474" y="52"/>
                  </a:lnTo>
                  <a:lnTo>
                    <a:pt x="506" y="30"/>
                  </a:lnTo>
                  <a:lnTo>
                    <a:pt x="544" y="13"/>
                  </a:lnTo>
                  <a:lnTo>
                    <a:pt x="584" y="4"/>
                  </a:lnTo>
                  <a:lnTo>
                    <a:pt x="627" y="0"/>
                  </a:lnTo>
                  <a:close/>
                </a:path>
              </a:pathLst>
            </a:custGeom>
            <a:solidFill>
              <a:srgbClr val="0572A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2999057" y="2685556"/>
              <a:ext cx="203048" cy="341914"/>
            </a:xfrm>
            <a:custGeom>
              <a:avLst/>
              <a:gdLst>
                <a:gd name="T0" fmla="*/ 542 w 867"/>
                <a:gd name="T1" fmla="*/ 1114 h 1469"/>
                <a:gd name="T2" fmla="*/ 501 w 867"/>
                <a:gd name="T3" fmla="*/ 1133 h 1469"/>
                <a:gd name="T4" fmla="*/ 472 w 867"/>
                <a:gd name="T5" fmla="*/ 1169 h 1469"/>
                <a:gd name="T6" fmla="*/ 461 w 867"/>
                <a:gd name="T7" fmla="*/ 1215 h 1469"/>
                <a:gd name="T8" fmla="*/ 472 w 867"/>
                <a:gd name="T9" fmla="*/ 1263 h 1469"/>
                <a:gd name="T10" fmla="*/ 501 w 867"/>
                <a:gd name="T11" fmla="*/ 1299 h 1469"/>
                <a:gd name="T12" fmla="*/ 542 w 867"/>
                <a:gd name="T13" fmla="*/ 1318 h 1469"/>
                <a:gd name="T14" fmla="*/ 590 w 867"/>
                <a:gd name="T15" fmla="*/ 1318 h 1469"/>
                <a:gd name="T16" fmla="*/ 633 w 867"/>
                <a:gd name="T17" fmla="*/ 1299 h 1469"/>
                <a:gd name="T18" fmla="*/ 662 w 867"/>
                <a:gd name="T19" fmla="*/ 1263 h 1469"/>
                <a:gd name="T20" fmla="*/ 673 w 867"/>
                <a:gd name="T21" fmla="*/ 1215 h 1469"/>
                <a:gd name="T22" fmla="*/ 662 w 867"/>
                <a:gd name="T23" fmla="*/ 1169 h 1469"/>
                <a:gd name="T24" fmla="*/ 633 w 867"/>
                <a:gd name="T25" fmla="*/ 1133 h 1469"/>
                <a:gd name="T26" fmla="*/ 590 w 867"/>
                <a:gd name="T27" fmla="*/ 1114 h 1469"/>
                <a:gd name="T28" fmla="*/ 185 w 867"/>
                <a:gd name="T29" fmla="*/ 783 h 1469"/>
                <a:gd name="T30" fmla="*/ 685 w 867"/>
                <a:gd name="T31" fmla="*/ 931 h 1469"/>
                <a:gd name="T32" fmla="*/ 185 w 867"/>
                <a:gd name="T33" fmla="*/ 783 h 1469"/>
                <a:gd name="T34" fmla="*/ 185 w 867"/>
                <a:gd name="T35" fmla="*/ 651 h 1469"/>
                <a:gd name="T36" fmla="*/ 685 w 867"/>
                <a:gd name="T37" fmla="*/ 501 h 1469"/>
                <a:gd name="T38" fmla="*/ 185 w 867"/>
                <a:gd name="T39" fmla="*/ 220 h 1469"/>
                <a:gd name="T40" fmla="*/ 685 w 867"/>
                <a:gd name="T41" fmla="*/ 369 h 1469"/>
                <a:gd name="T42" fmla="*/ 185 w 867"/>
                <a:gd name="T43" fmla="*/ 220 h 1469"/>
                <a:gd name="T44" fmla="*/ 803 w 867"/>
                <a:gd name="T45" fmla="*/ 0 h 1469"/>
                <a:gd name="T46" fmla="*/ 841 w 867"/>
                <a:gd name="T47" fmla="*/ 12 h 1469"/>
                <a:gd name="T48" fmla="*/ 864 w 867"/>
                <a:gd name="T49" fmla="*/ 44 h 1469"/>
                <a:gd name="T50" fmla="*/ 867 w 867"/>
                <a:gd name="T51" fmla="*/ 1405 h 1469"/>
                <a:gd name="T52" fmla="*/ 855 w 867"/>
                <a:gd name="T53" fmla="*/ 1444 h 1469"/>
                <a:gd name="T54" fmla="*/ 824 w 867"/>
                <a:gd name="T55" fmla="*/ 1466 h 1469"/>
                <a:gd name="T56" fmla="*/ 64 w 867"/>
                <a:gd name="T57" fmla="*/ 1469 h 1469"/>
                <a:gd name="T58" fmla="*/ 26 w 867"/>
                <a:gd name="T59" fmla="*/ 1457 h 1469"/>
                <a:gd name="T60" fmla="*/ 3 w 867"/>
                <a:gd name="T61" fmla="*/ 1426 h 1469"/>
                <a:gd name="T62" fmla="*/ 0 w 867"/>
                <a:gd name="T63" fmla="*/ 64 h 1469"/>
                <a:gd name="T64" fmla="*/ 12 w 867"/>
                <a:gd name="T65" fmla="*/ 26 h 1469"/>
                <a:gd name="T66" fmla="*/ 44 w 867"/>
                <a:gd name="T67" fmla="*/ 3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67" h="1469">
                  <a:moveTo>
                    <a:pt x="566" y="1110"/>
                  </a:moveTo>
                  <a:lnTo>
                    <a:pt x="542" y="1114"/>
                  </a:lnTo>
                  <a:lnTo>
                    <a:pt x="520" y="1121"/>
                  </a:lnTo>
                  <a:lnTo>
                    <a:pt x="501" y="1133"/>
                  </a:lnTo>
                  <a:lnTo>
                    <a:pt x="484" y="1150"/>
                  </a:lnTo>
                  <a:lnTo>
                    <a:pt x="472" y="1169"/>
                  </a:lnTo>
                  <a:lnTo>
                    <a:pt x="463" y="1191"/>
                  </a:lnTo>
                  <a:lnTo>
                    <a:pt x="461" y="1215"/>
                  </a:lnTo>
                  <a:lnTo>
                    <a:pt x="463" y="1240"/>
                  </a:lnTo>
                  <a:lnTo>
                    <a:pt x="472" y="1263"/>
                  </a:lnTo>
                  <a:lnTo>
                    <a:pt x="484" y="1282"/>
                  </a:lnTo>
                  <a:lnTo>
                    <a:pt x="501" y="1299"/>
                  </a:lnTo>
                  <a:lnTo>
                    <a:pt x="520" y="1311"/>
                  </a:lnTo>
                  <a:lnTo>
                    <a:pt x="542" y="1318"/>
                  </a:lnTo>
                  <a:lnTo>
                    <a:pt x="566" y="1322"/>
                  </a:lnTo>
                  <a:lnTo>
                    <a:pt x="590" y="1318"/>
                  </a:lnTo>
                  <a:lnTo>
                    <a:pt x="613" y="1311"/>
                  </a:lnTo>
                  <a:lnTo>
                    <a:pt x="633" y="1299"/>
                  </a:lnTo>
                  <a:lnTo>
                    <a:pt x="648" y="1282"/>
                  </a:lnTo>
                  <a:lnTo>
                    <a:pt x="662" y="1263"/>
                  </a:lnTo>
                  <a:lnTo>
                    <a:pt x="669" y="1240"/>
                  </a:lnTo>
                  <a:lnTo>
                    <a:pt x="673" y="1215"/>
                  </a:lnTo>
                  <a:lnTo>
                    <a:pt x="669" y="1191"/>
                  </a:lnTo>
                  <a:lnTo>
                    <a:pt x="662" y="1169"/>
                  </a:lnTo>
                  <a:lnTo>
                    <a:pt x="648" y="1150"/>
                  </a:lnTo>
                  <a:lnTo>
                    <a:pt x="633" y="1133"/>
                  </a:lnTo>
                  <a:lnTo>
                    <a:pt x="613" y="1121"/>
                  </a:lnTo>
                  <a:lnTo>
                    <a:pt x="590" y="1114"/>
                  </a:lnTo>
                  <a:lnTo>
                    <a:pt x="566" y="1110"/>
                  </a:lnTo>
                  <a:close/>
                  <a:moveTo>
                    <a:pt x="185" y="783"/>
                  </a:moveTo>
                  <a:lnTo>
                    <a:pt x="185" y="931"/>
                  </a:lnTo>
                  <a:lnTo>
                    <a:pt x="685" y="931"/>
                  </a:lnTo>
                  <a:lnTo>
                    <a:pt x="685" y="783"/>
                  </a:lnTo>
                  <a:lnTo>
                    <a:pt x="185" y="783"/>
                  </a:lnTo>
                  <a:close/>
                  <a:moveTo>
                    <a:pt x="185" y="501"/>
                  </a:moveTo>
                  <a:lnTo>
                    <a:pt x="185" y="651"/>
                  </a:lnTo>
                  <a:lnTo>
                    <a:pt x="685" y="651"/>
                  </a:lnTo>
                  <a:lnTo>
                    <a:pt x="685" y="501"/>
                  </a:lnTo>
                  <a:lnTo>
                    <a:pt x="185" y="501"/>
                  </a:lnTo>
                  <a:close/>
                  <a:moveTo>
                    <a:pt x="185" y="220"/>
                  </a:moveTo>
                  <a:lnTo>
                    <a:pt x="185" y="369"/>
                  </a:lnTo>
                  <a:lnTo>
                    <a:pt x="685" y="369"/>
                  </a:lnTo>
                  <a:lnTo>
                    <a:pt x="685" y="220"/>
                  </a:lnTo>
                  <a:lnTo>
                    <a:pt x="185" y="220"/>
                  </a:lnTo>
                  <a:close/>
                  <a:moveTo>
                    <a:pt x="64" y="0"/>
                  </a:moveTo>
                  <a:lnTo>
                    <a:pt x="803" y="0"/>
                  </a:lnTo>
                  <a:lnTo>
                    <a:pt x="824" y="3"/>
                  </a:lnTo>
                  <a:lnTo>
                    <a:pt x="841" y="12"/>
                  </a:lnTo>
                  <a:lnTo>
                    <a:pt x="855" y="26"/>
                  </a:lnTo>
                  <a:lnTo>
                    <a:pt x="864" y="44"/>
                  </a:lnTo>
                  <a:lnTo>
                    <a:pt x="867" y="64"/>
                  </a:lnTo>
                  <a:lnTo>
                    <a:pt x="867" y="1405"/>
                  </a:lnTo>
                  <a:lnTo>
                    <a:pt x="864" y="1426"/>
                  </a:lnTo>
                  <a:lnTo>
                    <a:pt x="855" y="1444"/>
                  </a:lnTo>
                  <a:lnTo>
                    <a:pt x="841" y="1457"/>
                  </a:lnTo>
                  <a:lnTo>
                    <a:pt x="824" y="1466"/>
                  </a:lnTo>
                  <a:lnTo>
                    <a:pt x="803" y="1469"/>
                  </a:lnTo>
                  <a:lnTo>
                    <a:pt x="64" y="1469"/>
                  </a:lnTo>
                  <a:lnTo>
                    <a:pt x="44" y="1466"/>
                  </a:lnTo>
                  <a:lnTo>
                    <a:pt x="26" y="1457"/>
                  </a:lnTo>
                  <a:lnTo>
                    <a:pt x="12" y="1444"/>
                  </a:lnTo>
                  <a:lnTo>
                    <a:pt x="3" y="1426"/>
                  </a:lnTo>
                  <a:lnTo>
                    <a:pt x="0" y="1405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090078" y="2525685"/>
              <a:ext cx="532125" cy="491283"/>
            </a:xfrm>
            <a:custGeom>
              <a:avLst/>
              <a:gdLst>
                <a:gd name="T0" fmla="*/ 901 w 2280"/>
                <a:gd name="T1" fmla="*/ 1789 h 2105"/>
                <a:gd name="T2" fmla="*/ 1382 w 2280"/>
                <a:gd name="T3" fmla="*/ 1789 h 2105"/>
                <a:gd name="T4" fmla="*/ 1382 w 2280"/>
                <a:gd name="T5" fmla="*/ 1972 h 2105"/>
                <a:gd name="T6" fmla="*/ 1534 w 2280"/>
                <a:gd name="T7" fmla="*/ 1972 h 2105"/>
                <a:gd name="T8" fmla="*/ 1553 w 2280"/>
                <a:gd name="T9" fmla="*/ 1975 h 2105"/>
                <a:gd name="T10" fmla="*/ 1570 w 2280"/>
                <a:gd name="T11" fmla="*/ 1984 h 2105"/>
                <a:gd name="T12" fmla="*/ 1584 w 2280"/>
                <a:gd name="T13" fmla="*/ 1998 h 2105"/>
                <a:gd name="T14" fmla="*/ 1595 w 2280"/>
                <a:gd name="T15" fmla="*/ 2015 h 2105"/>
                <a:gd name="T16" fmla="*/ 1603 w 2280"/>
                <a:gd name="T17" fmla="*/ 2037 h 2105"/>
                <a:gd name="T18" fmla="*/ 1605 w 2280"/>
                <a:gd name="T19" fmla="*/ 2060 h 2105"/>
                <a:gd name="T20" fmla="*/ 1605 w 2280"/>
                <a:gd name="T21" fmla="*/ 2105 h 2105"/>
                <a:gd name="T22" fmla="*/ 675 w 2280"/>
                <a:gd name="T23" fmla="*/ 2105 h 2105"/>
                <a:gd name="T24" fmla="*/ 675 w 2280"/>
                <a:gd name="T25" fmla="*/ 2060 h 2105"/>
                <a:gd name="T26" fmla="*/ 678 w 2280"/>
                <a:gd name="T27" fmla="*/ 2037 h 2105"/>
                <a:gd name="T28" fmla="*/ 685 w 2280"/>
                <a:gd name="T29" fmla="*/ 2015 h 2105"/>
                <a:gd name="T30" fmla="*/ 697 w 2280"/>
                <a:gd name="T31" fmla="*/ 1998 h 2105"/>
                <a:gd name="T32" fmla="*/ 711 w 2280"/>
                <a:gd name="T33" fmla="*/ 1984 h 2105"/>
                <a:gd name="T34" fmla="*/ 728 w 2280"/>
                <a:gd name="T35" fmla="*/ 1975 h 2105"/>
                <a:gd name="T36" fmla="*/ 748 w 2280"/>
                <a:gd name="T37" fmla="*/ 1972 h 2105"/>
                <a:gd name="T38" fmla="*/ 901 w 2280"/>
                <a:gd name="T39" fmla="*/ 1972 h 2105"/>
                <a:gd name="T40" fmla="*/ 901 w 2280"/>
                <a:gd name="T41" fmla="*/ 1789 h 2105"/>
                <a:gd name="T42" fmla="*/ 120 w 2280"/>
                <a:gd name="T43" fmla="*/ 0 h 2105"/>
                <a:gd name="T44" fmla="*/ 2161 w 2280"/>
                <a:gd name="T45" fmla="*/ 0 h 2105"/>
                <a:gd name="T46" fmla="*/ 2189 w 2280"/>
                <a:gd name="T47" fmla="*/ 2 h 2105"/>
                <a:gd name="T48" fmla="*/ 2213 w 2280"/>
                <a:gd name="T49" fmla="*/ 9 h 2105"/>
                <a:gd name="T50" fmla="*/ 2235 w 2280"/>
                <a:gd name="T51" fmla="*/ 21 h 2105"/>
                <a:gd name="T52" fmla="*/ 2254 w 2280"/>
                <a:gd name="T53" fmla="*/ 38 h 2105"/>
                <a:gd name="T54" fmla="*/ 2268 w 2280"/>
                <a:gd name="T55" fmla="*/ 57 h 2105"/>
                <a:gd name="T56" fmla="*/ 2277 w 2280"/>
                <a:gd name="T57" fmla="*/ 78 h 2105"/>
                <a:gd name="T58" fmla="*/ 2280 w 2280"/>
                <a:gd name="T59" fmla="*/ 102 h 2105"/>
                <a:gd name="T60" fmla="*/ 2280 w 2280"/>
                <a:gd name="T61" fmla="*/ 1539 h 2105"/>
                <a:gd name="T62" fmla="*/ 2277 w 2280"/>
                <a:gd name="T63" fmla="*/ 1562 h 2105"/>
                <a:gd name="T64" fmla="*/ 2268 w 2280"/>
                <a:gd name="T65" fmla="*/ 1584 h 2105"/>
                <a:gd name="T66" fmla="*/ 2254 w 2280"/>
                <a:gd name="T67" fmla="*/ 1603 h 2105"/>
                <a:gd name="T68" fmla="*/ 2235 w 2280"/>
                <a:gd name="T69" fmla="*/ 1619 h 2105"/>
                <a:gd name="T70" fmla="*/ 2213 w 2280"/>
                <a:gd name="T71" fmla="*/ 1631 h 2105"/>
                <a:gd name="T72" fmla="*/ 2189 w 2280"/>
                <a:gd name="T73" fmla="*/ 1639 h 2105"/>
                <a:gd name="T74" fmla="*/ 2161 w 2280"/>
                <a:gd name="T75" fmla="*/ 1642 h 2105"/>
                <a:gd name="T76" fmla="*/ 603 w 2280"/>
                <a:gd name="T77" fmla="*/ 1642 h 2105"/>
                <a:gd name="T78" fmla="*/ 603 w 2280"/>
                <a:gd name="T79" fmla="*/ 1355 h 2105"/>
                <a:gd name="T80" fmla="*/ 2084 w 2280"/>
                <a:gd name="T81" fmla="*/ 1355 h 2105"/>
                <a:gd name="T82" fmla="*/ 2084 w 2280"/>
                <a:gd name="T83" fmla="*/ 192 h 2105"/>
                <a:gd name="T84" fmla="*/ 190 w 2280"/>
                <a:gd name="T85" fmla="*/ 192 h 2105"/>
                <a:gd name="T86" fmla="*/ 190 w 2280"/>
                <a:gd name="T87" fmla="*/ 562 h 2105"/>
                <a:gd name="T88" fmla="*/ 0 w 2280"/>
                <a:gd name="T89" fmla="*/ 562 h 2105"/>
                <a:gd name="T90" fmla="*/ 0 w 2280"/>
                <a:gd name="T91" fmla="*/ 102 h 2105"/>
                <a:gd name="T92" fmla="*/ 4 w 2280"/>
                <a:gd name="T93" fmla="*/ 78 h 2105"/>
                <a:gd name="T94" fmla="*/ 13 w 2280"/>
                <a:gd name="T95" fmla="*/ 57 h 2105"/>
                <a:gd name="T96" fmla="*/ 27 w 2280"/>
                <a:gd name="T97" fmla="*/ 38 h 2105"/>
                <a:gd name="T98" fmla="*/ 45 w 2280"/>
                <a:gd name="T99" fmla="*/ 21 h 2105"/>
                <a:gd name="T100" fmla="*/ 67 w 2280"/>
                <a:gd name="T101" fmla="*/ 9 h 2105"/>
                <a:gd name="T102" fmla="*/ 92 w 2280"/>
                <a:gd name="T103" fmla="*/ 2 h 2105"/>
                <a:gd name="T104" fmla="*/ 120 w 2280"/>
                <a:gd name="T105" fmla="*/ 0 h 2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80" h="2105">
                  <a:moveTo>
                    <a:pt x="901" y="1789"/>
                  </a:moveTo>
                  <a:lnTo>
                    <a:pt x="1382" y="1789"/>
                  </a:lnTo>
                  <a:lnTo>
                    <a:pt x="1382" y="1972"/>
                  </a:lnTo>
                  <a:lnTo>
                    <a:pt x="1534" y="1972"/>
                  </a:lnTo>
                  <a:lnTo>
                    <a:pt x="1553" y="1975"/>
                  </a:lnTo>
                  <a:lnTo>
                    <a:pt x="1570" y="1984"/>
                  </a:lnTo>
                  <a:lnTo>
                    <a:pt x="1584" y="1998"/>
                  </a:lnTo>
                  <a:lnTo>
                    <a:pt x="1595" y="2015"/>
                  </a:lnTo>
                  <a:lnTo>
                    <a:pt x="1603" y="2037"/>
                  </a:lnTo>
                  <a:lnTo>
                    <a:pt x="1605" y="2060"/>
                  </a:lnTo>
                  <a:lnTo>
                    <a:pt x="1605" y="2105"/>
                  </a:lnTo>
                  <a:lnTo>
                    <a:pt x="675" y="2105"/>
                  </a:lnTo>
                  <a:lnTo>
                    <a:pt x="675" y="2060"/>
                  </a:lnTo>
                  <a:lnTo>
                    <a:pt x="678" y="2037"/>
                  </a:lnTo>
                  <a:lnTo>
                    <a:pt x="685" y="2015"/>
                  </a:lnTo>
                  <a:lnTo>
                    <a:pt x="697" y="1998"/>
                  </a:lnTo>
                  <a:lnTo>
                    <a:pt x="711" y="1984"/>
                  </a:lnTo>
                  <a:lnTo>
                    <a:pt x="728" y="1975"/>
                  </a:lnTo>
                  <a:lnTo>
                    <a:pt x="748" y="1972"/>
                  </a:lnTo>
                  <a:lnTo>
                    <a:pt x="901" y="1972"/>
                  </a:lnTo>
                  <a:lnTo>
                    <a:pt x="901" y="1789"/>
                  </a:lnTo>
                  <a:close/>
                  <a:moveTo>
                    <a:pt x="120" y="0"/>
                  </a:moveTo>
                  <a:lnTo>
                    <a:pt x="2161" y="0"/>
                  </a:lnTo>
                  <a:lnTo>
                    <a:pt x="2189" y="2"/>
                  </a:lnTo>
                  <a:lnTo>
                    <a:pt x="2213" y="9"/>
                  </a:lnTo>
                  <a:lnTo>
                    <a:pt x="2235" y="21"/>
                  </a:lnTo>
                  <a:lnTo>
                    <a:pt x="2254" y="38"/>
                  </a:lnTo>
                  <a:lnTo>
                    <a:pt x="2268" y="57"/>
                  </a:lnTo>
                  <a:lnTo>
                    <a:pt x="2277" y="78"/>
                  </a:lnTo>
                  <a:lnTo>
                    <a:pt x="2280" y="102"/>
                  </a:lnTo>
                  <a:lnTo>
                    <a:pt x="2280" y="1539"/>
                  </a:lnTo>
                  <a:lnTo>
                    <a:pt x="2277" y="1562"/>
                  </a:lnTo>
                  <a:lnTo>
                    <a:pt x="2268" y="1584"/>
                  </a:lnTo>
                  <a:lnTo>
                    <a:pt x="2254" y="1603"/>
                  </a:lnTo>
                  <a:lnTo>
                    <a:pt x="2235" y="1619"/>
                  </a:lnTo>
                  <a:lnTo>
                    <a:pt x="2213" y="1631"/>
                  </a:lnTo>
                  <a:lnTo>
                    <a:pt x="2189" y="1639"/>
                  </a:lnTo>
                  <a:lnTo>
                    <a:pt x="2161" y="1642"/>
                  </a:lnTo>
                  <a:lnTo>
                    <a:pt x="603" y="1642"/>
                  </a:lnTo>
                  <a:lnTo>
                    <a:pt x="603" y="1355"/>
                  </a:lnTo>
                  <a:lnTo>
                    <a:pt x="2084" y="1355"/>
                  </a:lnTo>
                  <a:lnTo>
                    <a:pt x="2084" y="192"/>
                  </a:lnTo>
                  <a:lnTo>
                    <a:pt x="190" y="192"/>
                  </a:lnTo>
                  <a:lnTo>
                    <a:pt x="190" y="562"/>
                  </a:lnTo>
                  <a:lnTo>
                    <a:pt x="0" y="562"/>
                  </a:lnTo>
                  <a:lnTo>
                    <a:pt x="0" y="102"/>
                  </a:lnTo>
                  <a:lnTo>
                    <a:pt x="4" y="78"/>
                  </a:lnTo>
                  <a:lnTo>
                    <a:pt x="13" y="57"/>
                  </a:lnTo>
                  <a:lnTo>
                    <a:pt x="27" y="38"/>
                  </a:lnTo>
                  <a:lnTo>
                    <a:pt x="45" y="21"/>
                  </a:lnTo>
                  <a:lnTo>
                    <a:pt x="67" y="9"/>
                  </a:lnTo>
                  <a:lnTo>
                    <a:pt x="92" y="2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516061" y="1806392"/>
            <a:ext cx="643697" cy="503947"/>
            <a:chOff x="14605307" y="2406216"/>
            <a:chExt cx="786723" cy="615921"/>
          </a:xfrm>
        </p:grpSpPr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4605307" y="2406216"/>
              <a:ext cx="786723" cy="615921"/>
            </a:xfrm>
            <a:custGeom>
              <a:avLst/>
              <a:gdLst>
                <a:gd name="T0" fmla="*/ 594 w 3040"/>
                <a:gd name="T1" fmla="*/ 0 h 2383"/>
                <a:gd name="T2" fmla="*/ 2920 w 3040"/>
                <a:gd name="T3" fmla="*/ 0 h 2383"/>
                <a:gd name="T4" fmla="*/ 2948 w 3040"/>
                <a:gd name="T5" fmla="*/ 4 h 2383"/>
                <a:gd name="T6" fmla="*/ 2972 w 3040"/>
                <a:gd name="T7" fmla="*/ 12 h 2383"/>
                <a:gd name="T8" fmla="*/ 2995 w 3040"/>
                <a:gd name="T9" fmla="*/ 27 h 2383"/>
                <a:gd name="T10" fmla="*/ 3013 w 3040"/>
                <a:gd name="T11" fmla="*/ 45 h 2383"/>
                <a:gd name="T12" fmla="*/ 3028 w 3040"/>
                <a:gd name="T13" fmla="*/ 68 h 2383"/>
                <a:gd name="T14" fmla="*/ 3036 w 3040"/>
                <a:gd name="T15" fmla="*/ 92 h 2383"/>
                <a:gd name="T16" fmla="*/ 3040 w 3040"/>
                <a:gd name="T17" fmla="*/ 120 h 2383"/>
                <a:gd name="T18" fmla="*/ 3040 w 3040"/>
                <a:gd name="T19" fmla="*/ 1821 h 2383"/>
                <a:gd name="T20" fmla="*/ 3036 w 3040"/>
                <a:gd name="T21" fmla="*/ 1847 h 2383"/>
                <a:gd name="T22" fmla="*/ 3028 w 3040"/>
                <a:gd name="T23" fmla="*/ 1873 h 2383"/>
                <a:gd name="T24" fmla="*/ 3013 w 3040"/>
                <a:gd name="T25" fmla="*/ 1896 h 2383"/>
                <a:gd name="T26" fmla="*/ 2995 w 3040"/>
                <a:gd name="T27" fmla="*/ 1914 h 2383"/>
                <a:gd name="T28" fmla="*/ 2972 w 3040"/>
                <a:gd name="T29" fmla="*/ 1929 h 2383"/>
                <a:gd name="T30" fmla="*/ 2948 w 3040"/>
                <a:gd name="T31" fmla="*/ 1937 h 2383"/>
                <a:gd name="T32" fmla="*/ 2920 w 3040"/>
                <a:gd name="T33" fmla="*/ 1941 h 2383"/>
                <a:gd name="T34" fmla="*/ 2578 w 3040"/>
                <a:gd name="T35" fmla="*/ 1941 h 2383"/>
                <a:gd name="T36" fmla="*/ 2573 w 3040"/>
                <a:gd name="T37" fmla="*/ 1939 h 2383"/>
                <a:gd name="T38" fmla="*/ 2567 w 3040"/>
                <a:gd name="T39" fmla="*/ 1939 h 2383"/>
                <a:gd name="T40" fmla="*/ 2567 w 3040"/>
                <a:gd name="T41" fmla="*/ 2263 h 2383"/>
                <a:gd name="T42" fmla="*/ 2564 w 3040"/>
                <a:gd name="T43" fmla="*/ 2291 h 2383"/>
                <a:gd name="T44" fmla="*/ 2555 w 3040"/>
                <a:gd name="T45" fmla="*/ 2317 h 2383"/>
                <a:gd name="T46" fmla="*/ 2541 w 3040"/>
                <a:gd name="T47" fmla="*/ 2338 h 2383"/>
                <a:gd name="T48" fmla="*/ 2522 w 3040"/>
                <a:gd name="T49" fmla="*/ 2357 h 2383"/>
                <a:gd name="T50" fmla="*/ 2499 w 3040"/>
                <a:gd name="T51" fmla="*/ 2371 h 2383"/>
                <a:gd name="T52" fmla="*/ 2475 w 3040"/>
                <a:gd name="T53" fmla="*/ 2381 h 2383"/>
                <a:gd name="T54" fmla="*/ 2447 w 3040"/>
                <a:gd name="T55" fmla="*/ 2383 h 2383"/>
                <a:gd name="T56" fmla="*/ 120 w 3040"/>
                <a:gd name="T57" fmla="*/ 2383 h 2383"/>
                <a:gd name="T58" fmla="*/ 93 w 3040"/>
                <a:gd name="T59" fmla="*/ 2381 h 2383"/>
                <a:gd name="T60" fmla="*/ 68 w 3040"/>
                <a:gd name="T61" fmla="*/ 2371 h 2383"/>
                <a:gd name="T62" fmla="*/ 46 w 3040"/>
                <a:gd name="T63" fmla="*/ 2357 h 2383"/>
                <a:gd name="T64" fmla="*/ 27 w 3040"/>
                <a:gd name="T65" fmla="*/ 2338 h 2383"/>
                <a:gd name="T66" fmla="*/ 14 w 3040"/>
                <a:gd name="T67" fmla="*/ 2317 h 2383"/>
                <a:gd name="T68" fmla="*/ 4 w 3040"/>
                <a:gd name="T69" fmla="*/ 2291 h 2383"/>
                <a:gd name="T70" fmla="*/ 0 w 3040"/>
                <a:gd name="T71" fmla="*/ 2263 h 2383"/>
                <a:gd name="T72" fmla="*/ 0 w 3040"/>
                <a:gd name="T73" fmla="*/ 563 h 2383"/>
                <a:gd name="T74" fmla="*/ 4 w 3040"/>
                <a:gd name="T75" fmla="*/ 536 h 2383"/>
                <a:gd name="T76" fmla="*/ 14 w 3040"/>
                <a:gd name="T77" fmla="*/ 510 h 2383"/>
                <a:gd name="T78" fmla="*/ 27 w 3040"/>
                <a:gd name="T79" fmla="*/ 488 h 2383"/>
                <a:gd name="T80" fmla="*/ 46 w 3040"/>
                <a:gd name="T81" fmla="*/ 469 h 2383"/>
                <a:gd name="T82" fmla="*/ 68 w 3040"/>
                <a:gd name="T83" fmla="*/ 456 h 2383"/>
                <a:gd name="T84" fmla="*/ 93 w 3040"/>
                <a:gd name="T85" fmla="*/ 446 h 2383"/>
                <a:gd name="T86" fmla="*/ 120 w 3040"/>
                <a:gd name="T87" fmla="*/ 444 h 2383"/>
                <a:gd name="T88" fmla="*/ 475 w 3040"/>
                <a:gd name="T89" fmla="*/ 444 h 2383"/>
                <a:gd name="T90" fmla="*/ 474 w 3040"/>
                <a:gd name="T91" fmla="*/ 423 h 2383"/>
                <a:gd name="T92" fmla="*/ 474 w 3040"/>
                <a:gd name="T93" fmla="*/ 120 h 2383"/>
                <a:gd name="T94" fmla="*/ 477 w 3040"/>
                <a:gd name="T95" fmla="*/ 92 h 2383"/>
                <a:gd name="T96" fmla="*/ 486 w 3040"/>
                <a:gd name="T97" fmla="*/ 68 h 2383"/>
                <a:gd name="T98" fmla="*/ 500 w 3040"/>
                <a:gd name="T99" fmla="*/ 45 h 2383"/>
                <a:gd name="T100" fmla="*/ 519 w 3040"/>
                <a:gd name="T101" fmla="*/ 27 h 2383"/>
                <a:gd name="T102" fmla="*/ 541 w 3040"/>
                <a:gd name="T103" fmla="*/ 12 h 2383"/>
                <a:gd name="T104" fmla="*/ 566 w 3040"/>
                <a:gd name="T105" fmla="*/ 4 h 2383"/>
                <a:gd name="T106" fmla="*/ 594 w 3040"/>
                <a:gd name="T107" fmla="*/ 0 h 2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40" h="2383">
                  <a:moveTo>
                    <a:pt x="594" y="0"/>
                  </a:moveTo>
                  <a:lnTo>
                    <a:pt x="2920" y="0"/>
                  </a:lnTo>
                  <a:lnTo>
                    <a:pt x="2948" y="4"/>
                  </a:lnTo>
                  <a:lnTo>
                    <a:pt x="2972" y="12"/>
                  </a:lnTo>
                  <a:lnTo>
                    <a:pt x="2995" y="27"/>
                  </a:lnTo>
                  <a:lnTo>
                    <a:pt x="3013" y="45"/>
                  </a:lnTo>
                  <a:lnTo>
                    <a:pt x="3028" y="68"/>
                  </a:lnTo>
                  <a:lnTo>
                    <a:pt x="3036" y="92"/>
                  </a:lnTo>
                  <a:lnTo>
                    <a:pt x="3040" y="120"/>
                  </a:lnTo>
                  <a:lnTo>
                    <a:pt x="3040" y="1821"/>
                  </a:lnTo>
                  <a:lnTo>
                    <a:pt x="3036" y="1847"/>
                  </a:lnTo>
                  <a:lnTo>
                    <a:pt x="3028" y="1873"/>
                  </a:lnTo>
                  <a:lnTo>
                    <a:pt x="3013" y="1896"/>
                  </a:lnTo>
                  <a:lnTo>
                    <a:pt x="2995" y="1914"/>
                  </a:lnTo>
                  <a:lnTo>
                    <a:pt x="2972" y="1929"/>
                  </a:lnTo>
                  <a:lnTo>
                    <a:pt x="2948" y="1937"/>
                  </a:lnTo>
                  <a:lnTo>
                    <a:pt x="2920" y="1941"/>
                  </a:lnTo>
                  <a:lnTo>
                    <a:pt x="2578" y="1941"/>
                  </a:lnTo>
                  <a:lnTo>
                    <a:pt x="2573" y="1939"/>
                  </a:lnTo>
                  <a:lnTo>
                    <a:pt x="2567" y="1939"/>
                  </a:lnTo>
                  <a:lnTo>
                    <a:pt x="2567" y="2263"/>
                  </a:lnTo>
                  <a:lnTo>
                    <a:pt x="2564" y="2291"/>
                  </a:lnTo>
                  <a:lnTo>
                    <a:pt x="2555" y="2317"/>
                  </a:lnTo>
                  <a:lnTo>
                    <a:pt x="2541" y="2338"/>
                  </a:lnTo>
                  <a:lnTo>
                    <a:pt x="2522" y="2357"/>
                  </a:lnTo>
                  <a:lnTo>
                    <a:pt x="2499" y="2371"/>
                  </a:lnTo>
                  <a:lnTo>
                    <a:pt x="2475" y="2381"/>
                  </a:lnTo>
                  <a:lnTo>
                    <a:pt x="2447" y="2383"/>
                  </a:lnTo>
                  <a:lnTo>
                    <a:pt x="120" y="2383"/>
                  </a:lnTo>
                  <a:lnTo>
                    <a:pt x="93" y="2381"/>
                  </a:lnTo>
                  <a:lnTo>
                    <a:pt x="68" y="2371"/>
                  </a:lnTo>
                  <a:lnTo>
                    <a:pt x="46" y="2357"/>
                  </a:lnTo>
                  <a:lnTo>
                    <a:pt x="27" y="2338"/>
                  </a:lnTo>
                  <a:lnTo>
                    <a:pt x="14" y="2317"/>
                  </a:lnTo>
                  <a:lnTo>
                    <a:pt x="4" y="2291"/>
                  </a:lnTo>
                  <a:lnTo>
                    <a:pt x="0" y="2263"/>
                  </a:lnTo>
                  <a:lnTo>
                    <a:pt x="0" y="563"/>
                  </a:lnTo>
                  <a:lnTo>
                    <a:pt x="4" y="536"/>
                  </a:lnTo>
                  <a:lnTo>
                    <a:pt x="14" y="510"/>
                  </a:lnTo>
                  <a:lnTo>
                    <a:pt x="27" y="488"/>
                  </a:lnTo>
                  <a:lnTo>
                    <a:pt x="46" y="469"/>
                  </a:lnTo>
                  <a:lnTo>
                    <a:pt x="68" y="456"/>
                  </a:lnTo>
                  <a:lnTo>
                    <a:pt x="93" y="446"/>
                  </a:lnTo>
                  <a:lnTo>
                    <a:pt x="120" y="444"/>
                  </a:lnTo>
                  <a:lnTo>
                    <a:pt x="475" y="444"/>
                  </a:lnTo>
                  <a:lnTo>
                    <a:pt x="474" y="423"/>
                  </a:lnTo>
                  <a:lnTo>
                    <a:pt x="474" y="120"/>
                  </a:lnTo>
                  <a:lnTo>
                    <a:pt x="477" y="92"/>
                  </a:lnTo>
                  <a:lnTo>
                    <a:pt x="486" y="68"/>
                  </a:lnTo>
                  <a:lnTo>
                    <a:pt x="500" y="45"/>
                  </a:lnTo>
                  <a:lnTo>
                    <a:pt x="519" y="27"/>
                  </a:lnTo>
                  <a:lnTo>
                    <a:pt x="541" y="12"/>
                  </a:lnTo>
                  <a:lnTo>
                    <a:pt x="566" y="4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rgbClr val="00689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4757993" y="2437271"/>
              <a:ext cx="602982" cy="439944"/>
            </a:xfrm>
            <a:custGeom>
              <a:avLst/>
              <a:gdLst>
                <a:gd name="T0" fmla="*/ 0 w 2326"/>
                <a:gd name="T1" fmla="*/ 0 h 1701"/>
                <a:gd name="T2" fmla="*/ 2326 w 2326"/>
                <a:gd name="T3" fmla="*/ 0 h 1701"/>
                <a:gd name="T4" fmla="*/ 2326 w 2326"/>
                <a:gd name="T5" fmla="*/ 1701 h 1701"/>
                <a:gd name="T6" fmla="*/ 1984 w 2326"/>
                <a:gd name="T7" fmla="*/ 1701 h 1701"/>
                <a:gd name="T8" fmla="*/ 1984 w 2326"/>
                <a:gd name="T9" fmla="*/ 1344 h 1701"/>
                <a:gd name="T10" fmla="*/ 2096 w 2326"/>
                <a:gd name="T11" fmla="*/ 1344 h 1701"/>
                <a:gd name="T12" fmla="*/ 2096 w 2326"/>
                <a:gd name="T13" fmla="*/ 206 h 1701"/>
                <a:gd name="T14" fmla="*/ 791 w 2326"/>
                <a:gd name="T15" fmla="*/ 206 h 1701"/>
                <a:gd name="T16" fmla="*/ 791 w 2326"/>
                <a:gd name="T17" fmla="*/ 303 h 1701"/>
                <a:gd name="T18" fmla="*/ 629 w 2326"/>
                <a:gd name="T19" fmla="*/ 303 h 1701"/>
                <a:gd name="T20" fmla="*/ 629 w 2326"/>
                <a:gd name="T21" fmla="*/ 202 h 1701"/>
                <a:gd name="T22" fmla="*/ 192 w 2326"/>
                <a:gd name="T23" fmla="*/ 202 h 1701"/>
                <a:gd name="T24" fmla="*/ 192 w 2326"/>
                <a:gd name="T25" fmla="*/ 303 h 1701"/>
                <a:gd name="T26" fmla="*/ 0 w 2326"/>
                <a:gd name="T27" fmla="*/ 303 h 1701"/>
                <a:gd name="T28" fmla="*/ 0 w 2326"/>
                <a:gd name="T29" fmla="*/ 0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26" h="1701">
                  <a:moveTo>
                    <a:pt x="0" y="0"/>
                  </a:moveTo>
                  <a:lnTo>
                    <a:pt x="2326" y="0"/>
                  </a:lnTo>
                  <a:lnTo>
                    <a:pt x="2326" y="1701"/>
                  </a:lnTo>
                  <a:lnTo>
                    <a:pt x="1984" y="1701"/>
                  </a:lnTo>
                  <a:lnTo>
                    <a:pt x="1984" y="1344"/>
                  </a:lnTo>
                  <a:lnTo>
                    <a:pt x="2096" y="1344"/>
                  </a:lnTo>
                  <a:lnTo>
                    <a:pt x="2096" y="206"/>
                  </a:lnTo>
                  <a:lnTo>
                    <a:pt x="791" y="206"/>
                  </a:lnTo>
                  <a:lnTo>
                    <a:pt x="791" y="303"/>
                  </a:lnTo>
                  <a:lnTo>
                    <a:pt x="629" y="303"/>
                  </a:lnTo>
                  <a:lnTo>
                    <a:pt x="629" y="202"/>
                  </a:lnTo>
                  <a:lnTo>
                    <a:pt x="192" y="202"/>
                  </a:lnTo>
                  <a:lnTo>
                    <a:pt x="192" y="303"/>
                  </a:lnTo>
                  <a:lnTo>
                    <a:pt x="0" y="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14636362" y="2551139"/>
              <a:ext cx="601688" cy="439944"/>
            </a:xfrm>
            <a:custGeom>
              <a:avLst/>
              <a:gdLst>
                <a:gd name="T0" fmla="*/ 341 w 2327"/>
                <a:gd name="T1" fmla="*/ 680 h 1700"/>
                <a:gd name="T2" fmla="*/ 604 w 2327"/>
                <a:gd name="T3" fmla="*/ 680 h 1700"/>
                <a:gd name="T4" fmla="*/ 604 w 2327"/>
                <a:gd name="T5" fmla="*/ 849 h 1700"/>
                <a:gd name="T6" fmla="*/ 341 w 2327"/>
                <a:gd name="T7" fmla="*/ 849 h 1700"/>
                <a:gd name="T8" fmla="*/ 341 w 2327"/>
                <a:gd name="T9" fmla="*/ 680 h 1700"/>
                <a:gd name="T10" fmla="*/ 341 w 2327"/>
                <a:gd name="T11" fmla="*/ 386 h 1700"/>
                <a:gd name="T12" fmla="*/ 604 w 2327"/>
                <a:gd name="T13" fmla="*/ 386 h 1700"/>
                <a:gd name="T14" fmla="*/ 604 w 2327"/>
                <a:gd name="T15" fmla="*/ 554 h 1700"/>
                <a:gd name="T16" fmla="*/ 341 w 2327"/>
                <a:gd name="T17" fmla="*/ 554 h 1700"/>
                <a:gd name="T18" fmla="*/ 341 w 2327"/>
                <a:gd name="T19" fmla="*/ 386 h 1700"/>
                <a:gd name="T20" fmla="*/ 927 w 2327"/>
                <a:gd name="T21" fmla="*/ 207 h 1700"/>
                <a:gd name="T22" fmla="*/ 927 w 2327"/>
                <a:gd name="T23" fmla="*/ 1358 h 1700"/>
                <a:gd name="T24" fmla="*/ 2098 w 2327"/>
                <a:gd name="T25" fmla="*/ 1358 h 1700"/>
                <a:gd name="T26" fmla="*/ 2098 w 2327"/>
                <a:gd name="T27" fmla="*/ 207 h 1700"/>
                <a:gd name="T28" fmla="*/ 927 w 2327"/>
                <a:gd name="T29" fmla="*/ 207 h 1700"/>
                <a:gd name="T30" fmla="*/ 193 w 2327"/>
                <a:gd name="T31" fmla="*/ 201 h 1700"/>
                <a:gd name="T32" fmla="*/ 193 w 2327"/>
                <a:gd name="T33" fmla="*/ 1364 h 1700"/>
                <a:gd name="T34" fmla="*/ 765 w 2327"/>
                <a:gd name="T35" fmla="*/ 1364 h 1700"/>
                <a:gd name="T36" fmla="*/ 765 w 2327"/>
                <a:gd name="T37" fmla="*/ 201 h 1700"/>
                <a:gd name="T38" fmla="*/ 193 w 2327"/>
                <a:gd name="T39" fmla="*/ 201 h 1700"/>
                <a:gd name="T40" fmla="*/ 0 w 2327"/>
                <a:gd name="T41" fmla="*/ 0 h 1700"/>
                <a:gd name="T42" fmla="*/ 2327 w 2327"/>
                <a:gd name="T43" fmla="*/ 0 h 1700"/>
                <a:gd name="T44" fmla="*/ 2327 w 2327"/>
                <a:gd name="T45" fmla="*/ 1700 h 1700"/>
                <a:gd name="T46" fmla="*/ 0 w 2327"/>
                <a:gd name="T47" fmla="*/ 1700 h 1700"/>
                <a:gd name="T48" fmla="*/ 0 w 2327"/>
                <a:gd name="T49" fmla="*/ 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27" h="1700">
                  <a:moveTo>
                    <a:pt x="341" y="680"/>
                  </a:moveTo>
                  <a:lnTo>
                    <a:pt x="604" y="680"/>
                  </a:lnTo>
                  <a:lnTo>
                    <a:pt x="604" y="849"/>
                  </a:lnTo>
                  <a:lnTo>
                    <a:pt x="341" y="849"/>
                  </a:lnTo>
                  <a:lnTo>
                    <a:pt x="341" y="680"/>
                  </a:lnTo>
                  <a:close/>
                  <a:moveTo>
                    <a:pt x="341" y="386"/>
                  </a:moveTo>
                  <a:lnTo>
                    <a:pt x="604" y="386"/>
                  </a:lnTo>
                  <a:lnTo>
                    <a:pt x="604" y="554"/>
                  </a:lnTo>
                  <a:lnTo>
                    <a:pt x="341" y="554"/>
                  </a:lnTo>
                  <a:lnTo>
                    <a:pt x="341" y="386"/>
                  </a:lnTo>
                  <a:close/>
                  <a:moveTo>
                    <a:pt x="927" y="207"/>
                  </a:moveTo>
                  <a:lnTo>
                    <a:pt x="927" y="1358"/>
                  </a:lnTo>
                  <a:lnTo>
                    <a:pt x="2098" y="1358"/>
                  </a:lnTo>
                  <a:lnTo>
                    <a:pt x="2098" y="207"/>
                  </a:lnTo>
                  <a:lnTo>
                    <a:pt x="927" y="207"/>
                  </a:lnTo>
                  <a:close/>
                  <a:moveTo>
                    <a:pt x="193" y="201"/>
                  </a:moveTo>
                  <a:lnTo>
                    <a:pt x="193" y="1364"/>
                  </a:lnTo>
                  <a:lnTo>
                    <a:pt x="765" y="1364"/>
                  </a:lnTo>
                  <a:lnTo>
                    <a:pt x="765" y="201"/>
                  </a:lnTo>
                  <a:lnTo>
                    <a:pt x="193" y="201"/>
                  </a:lnTo>
                  <a:close/>
                  <a:moveTo>
                    <a:pt x="0" y="0"/>
                  </a:moveTo>
                  <a:lnTo>
                    <a:pt x="2327" y="0"/>
                  </a:lnTo>
                  <a:lnTo>
                    <a:pt x="2327" y="1700"/>
                  </a:lnTo>
                  <a:lnTo>
                    <a:pt x="0" y="17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568237" y="1762730"/>
            <a:ext cx="692032" cy="565415"/>
            <a:chOff x="12383184" y="2379853"/>
            <a:chExt cx="739841" cy="604476"/>
          </a:xfrm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2383184" y="2379853"/>
              <a:ext cx="739841" cy="604476"/>
            </a:xfrm>
            <a:custGeom>
              <a:avLst/>
              <a:gdLst>
                <a:gd name="T0" fmla="*/ 2925 w 3170"/>
                <a:gd name="T1" fmla="*/ 0 h 2592"/>
                <a:gd name="T2" fmla="*/ 3002 w 3170"/>
                <a:gd name="T3" fmla="*/ 12 h 2592"/>
                <a:gd name="T4" fmla="*/ 3070 w 3170"/>
                <a:gd name="T5" fmla="*/ 47 h 2592"/>
                <a:gd name="T6" fmla="*/ 3123 w 3170"/>
                <a:gd name="T7" fmla="*/ 100 h 2592"/>
                <a:gd name="T8" fmla="*/ 3157 w 3170"/>
                <a:gd name="T9" fmla="*/ 168 h 2592"/>
                <a:gd name="T10" fmla="*/ 3170 w 3170"/>
                <a:gd name="T11" fmla="*/ 245 h 2592"/>
                <a:gd name="T12" fmla="*/ 3166 w 3170"/>
                <a:gd name="T13" fmla="*/ 1940 h 2592"/>
                <a:gd name="T14" fmla="*/ 3142 w 3170"/>
                <a:gd name="T15" fmla="*/ 2013 h 2592"/>
                <a:gd name="T16" fmla="*/ 3098 w 3170"/>
                <a:gd name="T17" fmla="*/ 2073 h 2592"/>
                <a:gd name="T18" fmla="*/ 3037 w 3170"/>
                <a:gd name="T19" fmla="*/ 2118 h 2592"/>
                <a:gd name="T20" fmla="*/ 2965 w 3170"/>
                <a:gd name="T21" fmla="*/ 2142 h 2592"/>
                <a:gd name="T22" fmla="*/ 1400 w 3170"/>
                <a:gd name="T23" fmla="*/ 2146 h 2592"/>
                <a:gd name="T24" fmla="*/ 1392 w 3170"/>
                <a:gd name="T25" fmla="*/ 2145 h 2592"/>
                <a:gd name="T26" fmla="*/ 1389 w 3170"/>
                <a:gd name="T27" fmla="*/ 2387 h 2592"/>
                <a:gd name="T28" fmla="*/ 1365 w 3170"/>
                <a:gd name="T29" fmla="*/ 2460 h 2592"/>
                <a:gd name="T30" fmla="*/ 1320 w 3170"/>
                <a:gd name="T31" fmla="*/ 2521 h 2592"/>
                <a:gd name="T32" fmla="*/ 1260 w 3170"/>
                <a:gd name="T33" fmla="*/ 2566 h 2592"/>
                <a:gd name="T34" fmla="*/ 1186 w 3170"/>
                <a:gd name="T35" fmla="*/ 2590 h 2592"/>
                <a:gd name="T36" fmla="*/ 245 w 3170"/>
                <a:gd name="T37" fmla="*/ 2592 h 2592"/>
                <a:gd name="T38" fmla="*/ 168 w 3170"/>
                <a:gd name="T39" fmla="*/ 2580 h 2592"/>
                <a:gd name="T40" fmla="*/ 100 w 3170"/>
                <a:gd name="T41" fmla="*/ 2545 h 2592"/>
                <a:gd name="T42" fmla="*/ 47 w 3170"/>
                <a:gd name="T43" fmla="*/ 2492 h 2592"/>
                <a:gd name="T44" fmla="*/ 13 w 3170"/>
                <a:gd name="T45" fmla="*/ 2424 h 2592"/>
                <a:gd name="T46" fmla="*/ 0 w 3170"/>
                <a:gd name="T47" fmla="*/ 2347 h 2592"/>
                <a:gd name="T48" fmla="*/ 4 w 3170"/>
                <a:gd name="T49" fmla="*/ 652 h 2592"/>
                <a:gd name="T50" fmla="*/ 28 w 3170"/>
                <a:gd name="T51" fmla="*/ 579 h 2592"/>
                <a:gd name="T52" fmla="*/ 72 w 3170"/>
                <a:gd name="T53" fmla="*/ 519 h 2592"/>
                <a:gd name="T54" fmla="*/ 133 w 3170"/>
                <a:gd name="T55" fmla="*/ 474 h 2592"/>
                <a:gd name="T56" fmla="*/ 205 w 3170"/>
                <a:gd name="T57" fmla="*/ 450 h 2592"/>
                <a:gd name="T58" fmla="*/ 713 w 3170"/>
                <a:gd name="T59" fmla="*/ 446 h 2592"/>
                <a:gd name="T60" fmla="*/ 717 w 3170"/>
                <a:gd name="T61" fmla="*/ 205 h 2592"/>
                <a:gd name="T62" fmla="*/ 741 w 3170"/>
                <a:gd name="T63" fmla="*/ 133 h 2592"/>
                <a:gd name="T64" fmla="*/ 786 w 3170"/>
                <a:gd name="T65" fmla="*/ 71 h 2592"/>
                <a:gd name="T66" fmla="*/ 846 w 3170"/>
                <a:gd name="T67" fmla="*/ 26 h 2592"/>
                <a:gd name="T68" fmla="*/ 919 w 3170"/>
                <a:gd name="T69" fmla="*/ 2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70" h="2592">
                  <a:moveTo>
                    <a:pt x="959" y="0"/>
                  </a:moveTo>
                  <a:lnTo>
                    <a:pt x="2925" y="0"/>
                  </a:lnTo>
                  <a:lnTo>
                    <a:pt x="2965" y="2"/>
                  </a:lnTo>
                  <a:lnTo>
                    <a:pt x="3002" y="12"/>
                  </a:lnTo>
                  <a:lnTo>
                    <a:pt x="3037" y="26"/>
                  </a:lnTo>
                  <a:lnTo>
                    <a:pt x="3070" y="47"/>
                  </a:lnTo>
                  <a:lnTo>
                    <a:pt x="3098" y="71"/>
                  </a:lnTo>
                  <a:lnTo>
                    <a:pt x="3123" y="100"/>
                  </a:lnTo>
                  <a:lnTo>
                    <a:pt x="3142" y="133"/>
                  </a:lnTo>
                  <a:lnTo>
                    <a:pt x="3157" y="168"/>
                  </a:lnTo>
                  <a:lnTo>
                    <a:pt x="3166" y="205"/>
                  </a:lnTo>
                  <a:lnTo>
                    <a:pt x="3170" y="245"/>
                  </a:lnTo>
                  <a:lnTo>
                    <a:pt x="3170" y="1901"/>
                  </a:lnTo>
                  <a:lnTo>
                    <a:pt x="3166" y="1940"/>
                  </a:lnTo>
                  <a:lnTo>
                    <a:pt x="3157" y="1978"/>
                  </a:lnTo>
                  <a:lnTo>
                    <a:pt x="3142" y="2013"/>
                  </a:lnTo>
                  <a:lnTo>
                    <a:pt x="3123" y="2046"/>
                  </a:lnTo>
                  <a:lnTo>
                    <a:pt x="3098" y="2073"/>
                  </a:lnTo>
                  <a:lnTo>
                    <a:pt x="3070" y="2099"/>
                  </a:lnTo>
                  <a:lnTo>
                    <a:pt x="3037" y="2118"/>
                  </a:lnTo>
                  <a:lnTo>
                    <a:pt x="3002" y="2134"/>
                  </a:lnTo>
                  <a:lnTo>
                    <a:pt x="2965" y="2142"/>
                  </a:lnTo>
                  <a:lnTo>
                    <a:pt x="2925" y="2146"/>
                  </a:lnTo>
                  <a:lnTo>
                    <a:pt x="1400" y="2146"/>
                  </a:lnTo>
                  <a:lnTo>
                    <a:pt x="1396" y="2146"/>
                  </a:lnTo>
                  <a:lnTo>
                    <a:pt x="1392" y="2145"/>
                  </a:lnTo>
                  <a:lnTo>
                    <a:pt x="1392" y="2347"/>
                  </a:lnTo>
                  <a:lnTo>
                    <a:pt x="1389" y="2387"/>
                  </a:lnTo>
                  <a:lnTo>
                    <a:pt x="1379" y="2424"/>
                  </a:lnTo>
                  <a:lnTo>
                    <a:pt x="1365" y="2460"/>
                  </a:lnTo>
                  <a:lnTo>
                    <a:pt x="1344" y="2492"/>
                  </a:lnTo>
                  <a:lnTo>
                    <a:pt x="1320" y="2521"/>
                  </a:lnTo>
                  <a:lnTo>
                    <a:pt x="1291" y="2545"/>
                  </a:lnTo>
                  <a:lnTo>
                    <a:pt x="1260" y="2566"/>
                  </a:lnTo>
                  <a:lnTo>
                    <a:pt x="1223" y="2580"/>
                  </a:lnTo>
                  <a:lnTo>
                    <a:pt x="1186" y="2590"/>
                  </a:lnTo>
                  <a:lnTo>
                    <a:pt x="1146" y="2592"/>
                  </a:lnTo>
                  <a:lnTo>
                    <a:pt x="245" y="2592"/>
                  </a:lnTo>
                  <a:lnTo>
                    <a:pt x="205" y="2590"/>
                  </a:lnTo>
                  <a:lnTo>
                    <a:pt x="168" y="2580"/>
                  </a:lnTo>
                  <a:lnTo>
                    <a:pt x="133" y="2566"/>
                  </a:lnTo>
                  <a:lnTo>
                    <a:pt x="100" y="2545"/>
                  </a:lnTo>
                  <a:lnTo>
                    <a:pt x="72" y="2521"/>
                  </a:lnTo>
                  <a:lnTo>
                    <a:pt x="47" y="2492"/>
                  </a:lnTo>
                  <a:lnTo>
                    <a:pt x="28" y="2460"/>
                  </a:lnTo>
                  <a:lnTo>
                    <a:pt x="13" y="2424"/>
                  </a:lnTo>
                  <a:lnTo>
                    <a:pt x="4" y="2387"/>
                  </a:lnTo>
                  <a:lnTo>
                    <a:pt x="0" y="2347"/>
                  </a:lnTo>
                  <a:lnTo>
                    <a:pt x="0" y="691"/>
                  </a:lnTo>
                  <a:lnTo>
                    <a:pt x="4" y="652"/>
                  </a:lnTo>
                  <a:lnTo>
                    <a:pt x="13" y="614"/>
                  </a:lnTo>
                  <a:lnTo>
                    <a:pt x="28" y="579"/>
                  </a:lnTo>
                  <a:lnTo>
                    <a:pt x="47" y="546"/>
                  </a:lnTo>
                  <a:lnTo>
                    <a:pt x="72" y="519"/>
                  </a:lnTo>
                  <a:lnTo>
                    <a:pt x="100" y="493"/>
                  </a:lnTo>
                  <a:lnTo>
                    <a:pt x="133" y="474"/>
                  </a:lnTo>
                  <a:lnTo>
                    <a:pt x="168" y="458"/>
                  </a:lnTo>
                  <a:lnTo>
                    <a:pt x="205" y="450"/>
                  </a:lnTo>
                  <a:lnTo>
                    <a:pt x="245" y="446"/>
                  </a:lnTo>
                  <a:lnTo>
                    <a:pt x="713" y="446"/>
                  </a:lnTo>
                  <a:lnTo>
                    <a:pt x="713" y="245"/>
                  </a:lnTo>
                  <a:lnTo>
                    <a:pt x="717" y="205"/>
                  </a:lnTo>
                  <a:lnTo>
                    <a:pt x="725" y="168"/>
                  </a:lnTo>
                  <a:lnTo>
                    <a:pt x="741" y="133"/>
                  </a:lnTo>
                  <a:lnTo>
                    <a:pt x="760" y="100"/>
                  </a:lnTo>
                  <a:lnTo>
                    <a:pt x="786" y="71"/>
                  </a:lnTo>
                  <a:lnTo>
                    <a:pt x="814" y="47"/>
                  </a:lnTo>
                  <a:lnTo>
                    <a:pt x="846" y="26"/>
                  </a:lnTo>
                  <a:lnTo>
                    <a:pt x="881" y="12"/>
                  </a:lnTo>
                  <a:lnTo>
                    <a:pt x="919" y="2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00609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12411191" y="2511717"/>
              <a:ext cx="268397" cy="444605"/>
            </a:xfrm>
            <a:custGeom>
              <a:avLst/>
              <a:gdLst>
                <a:gd name="T0" fmla="*/ 549 w 1152"/>
                <a:gd name="T1" fmla="*/ 1607 h 1906"/>
                <a:gd name="T2" fmla="*/ 501 w 1152"/>
                <a:gd name="T3" fmla="*/ 1633 h 1906"/>
                <a:gd name="T4" fmla="*/ 475 w 1152"/>
                <a:gd name="T5" fmla="*/ 1680 h 1906"/>
                <a:gd name="T6" fmla="*/ 475 w 1152"/>
                <a:gd name="T7" fmla="*/ 1736 h 1906"/>
                <a:gd name="T8" fmla="*/ 501 w 1152"/>
                <a:gd name="T9" fmla="*/ 1782 h 1906"/>
                <a:gd name="T10" fmla="*/ 549 w 1152"/>
                <a:gd name="T11" fmla="*/ 1809 h 1906"/>
                <a:gd name="T12" fmla="*/ 601 w 1152"/>
                <a:gd name="T13" fmla="*/ 1810 h 1906"/>
                <a:gd name="T14" fmla="*/ 642 w 1152"/>
                <a:gd name="T15" fmla="*/ 1789 h 1906"/>
                <a:gd name="T16" fmla="*/ 671 w 1152"/>
                <a:gd name="T17" fmla="*/ 1754 h 1906"/>
                <a:gd name="T18" fmla="*/ 680 w 1152"/>
                <a:gd name="T19" fmla="*/ 1708 h 1906"/>
                <a:gd name="T20" fmla="*/ 667 w 1152"/>
                <a:gd name="T21" fmla="*/ 1655 h 1906"/>
                <a:gd name="T22" fmla="*/ 628 w 1152"/>
                <a:gd name="T23" fmla="*/ 1617 h 1906"/>
                <a:gd name="T24" fmla="*/ 576 w 1152"/>
                <a:gd name="T25" fmla="*/ 1603 h 1906"/>
                <a:gd name="T26" fmla="*/ 150 w 1152"/>
                <a:gd name="T27" fmla="*/ 1457 h 1906"/>
                <a:gd name="T28" fmla="*/ 1003 w 1152"/>
                <a:gd name="T29" fmla="*/ 215 h 1906"/>
                <a:gd name="T30" fmla="*/ 125 w 1152"/>
                <a:gd name="T31" fmla="*/ 0 h 1906"/>
                <a:gd name="T32" fmla="*/ 1055 w 1152"/>
                <a:gd name="T33" fmla="*/ 3 h 1906"/>
                <a:gd name="T34" fmla="*/ 1105 w 1152"/>
                <a:gd name="T35" fmla="*/ 28 h 1906"/>
                <a:gd name="T36" fmla="*/ 1140 w 1152"/>
                <a:gd name="T37" fmla="*/ 70 h 1906"/>
                <a:gd name="T38" fmla="*/ 1152 w 1152"/>
                <a:gd name="T39" fmla="*/ 125 h 1906"/>
                <a:gd name="T40" fmla="*/ 1149 w 1152"/>
                <a:gd name="T41" fmla="*/ 1810 h 1906"/>
                <a:gd name="T42" fmla="*/ 1125 w 1152"/>
                <a:gd name="T43" fmla="*/ 1859 h 1906"/>
                <a:gd name="T44" fmla="*/ 1082 w 1152"/>
                <a:gd name="T45" fmla="*/ 1894 h 1906"/>
                <a:gd name="T46" fmla="*/ 1026 w 1152"/>
                <a:gd name="T47" fmla="*/ 1906 h 1906"/>
                <a:gd name="T48" fmla="*/ 96 w 1152"/>
                <a:gd name="T49" fmla="*/ 1903 h 1906"/>
                <a:gd name="T50" fmla="*/ 47 w 1152"/>
                <a:gd name="T51" fmla="*/ 1879 h 1906"/>
                <a:gd name="T52" fmla="*/ 13 w 1152"/>
                <a:gd name="T53" fmla="*/ 1836 h 1906"/>
                <a:gd name="T54" fmla="*/ 0 w 1152"/>
                <a:gd name="T55" fmla="*/ 1781 h 1906"/>
                <a:gd name="T56" fmla="*/ 3 w 1152"/>
                <a:gd name="T57" fmla="*/ 96 h 1906"/>
                <a:gd name="T58" fmla="*/ 27 w 1152"/>
                <a:gd name="T59" fmla="*/ 47 h 1906"/>
                <a:gd name="T60" fmla="*/ 70 w 1152"/>
                <a:gd name="T61" fmla="*/ 13 h 1906"/>
                <a:gd name="T62" fmla="*/ 125 w 1152"/>
                <a:gd name="T63" fmla="*/ 0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906">
                  <a:moveTo>
                    <a:pt x="576" y="1603"/>
                  </a:moveTo>
                  <a:lnTo>
                    <a:pt x="549" y="1607"/>
                  </a:lnTo>
                  <a:lnTo>
                    <a:pt x="523" y="1617"/>
                  </a:lnTo>
                  <a:lnTo>
                    <a:pt x="501" y="1633"/>
                  </a:lnTo>
                  <a:lnTo>
                    <a:pt x="486" y="1655"/>
                  </a:lnTo>
                  <a:lnTo>
                    <a:pt x="475" y="1680"/>
                  </a:lnTo>
                  <a:lnTo>
                    <a:pt x="471" y="1708"/>
                  </a:lnTo>
                  <a:lnTo>
                    <a:pt x="475" y="1736"/>
                  </a:lnTo>
                  <a:lnTo>
                    <a:pt x="486" y="1760"/>
                  </a:lnTo>
                  <a:lnTo>
                    <a:pt x="501" y="1782"/>
                  </a:lnTo>
                  <a:lnTo>
                    <a:pt x="523" y="1798"/>
                  </a:lnTo>
                  <a:lnTo>
                    <a:pt x="549" y="1809"/>
                  </a:lnTo>
                  <a:lnTo>
                    <a:pt x="576" y="1812"/>
                  </a:lnTo>
                  <a:lnTo>
                    <a:pt x="601" y="1810"/>
                  </a:lnTo>
                  <a:lnTo>
                    <a:pt x="622" y="1801"/>
                  </a:lnTo>
                  <a:lnTo>
                    <a:pt x="642" y="1789"/>
                  </a:lnTo>
                  <a:lnTo>
                    <a:pt x="657" y="1773"/>
                  </a:lnTo>
                  <a:lnTo>
                    <a:pt x="671" y="1754"/>
                  </a:lnTo>
                  <a:lnTo>
                    <a:pt x="678" y="1731"/>
                  </a:lnTo>
                  <a:lnTo>
                    <a:pt x="680" y="1708"/>
                  </a:lnTo>
                  <a:lnTo>
                    <a:pt x="677" y="1680"/>
                  </a:lnTo>
                  <a:lnTo>
                    <a:pt x="667" y="1655"/>
                  </a:lnTo>
                  <a:lnTo>
                    <a:pt x="650" y="1633"/>
                  </a:lnTo>
                  <a:lnTo>
                    <a:pt x="628" y="1617"/>
                  </a:lnTo>
                  <a:lnTo>
                    <a:pt x="604" y="1607"/>
                  </a:lnTo>
                  <a:lnTo>
                    <a:pt x="576" y="1603"/>
                  </a:lnTo>
                  <a:close/>
                  <a:moveTo>
                    <a:pt x="150" y="215"/>
                  </a:moveTo>
                  <a:lnTo>
                    <a:pt x="150" y="1457"/>
                  </a:lnTo>
                  <a:lnTo>
                    <a:pt x="1003" y="1457"/>
                  </a:lnTo>
                  <a:lnTo>
                    <a:pt x="1003" y="215"/>
                  </a:lnTo>
                  <a:lnTo>
                    <a:pt x="150" y="215"/>
                  </a:lnTo>
                  <a:close/>
                  <a:moveTo>
                    <a:pt x="125" y="0"/>
                  </a:moveTo>
                  <a:lnTo>
                    <a:pt x="1026" y="0"/>
                  </a:lnTo>
                  <a:lnTo>
                    <a:pt x="1055" y="3"/>
                  </a:lnTo>
                  <a:lnTo>
                    <a:pt x="1082" y="13"/>
                  </a:lnTo>
                  <a:lnTo>
                    <a:pt x="1105" y="28"/>
                  </a:lnTo>
                  <a:lnTo>
                    <a:pt x="1125" y="47"/>
                  </a:lnTo>
                  <a:lnTo>
                    <a:pt x="1140" y="70"/>
                  </a:lnTo>
                  <a:lnTo>
                    <a:pt x="1149" y="96"/>
                  </a:lnTo>
                  <a:lnTo>
                    <a:pt x="1152" y="125"/>
                  </a:lnTo>
                  <a:lnTo>
                    <a:pt x="1152" y="1781"/>
                  </a:lnTo>
                  <a:lnTo>
                    <a:pt x="1149" y="1810"/>
                  </a:lnTo>
                  <a:lnTo>
                    <a:pt x="1140" y="1836"/>
                  </a:lnTo>
                  <a:lnTo>
                    <a:pt x="1125" y="1859"/>
                  </a:lnTo>
                  <a:lnTo>
                    <a:pt x="1105" y="1879"/>
                  </a:lnTo>
                  <a:lnTo>
                    <a:pt x="1082" y="1894"/>
                  </a:lnTo>
                  <a:lnTo>
                    <a:pt x="1055" y="1903"/>
                  </a:lnTo>
                  <a:lnTo>
                    <a:pt x="1026" y="1906"/>
                  </a:lnTo>
                  <a:lnTo>
                    <a:pt x="125" y="1906"/>
                  </a:lnTo>
                  <a:lnTo>
                    <a:pt x="96" y="1903"/>
                  </a:lnTo>
                  <a:lnTo>
                    <a:pt x="70" y="1894"/>
                  </a:lnTo>
                  <a:lnTo>
                    <a:pt x="47" y="1879"/>
                  </a:lnTo>
                  <a:lnTo>
                    <a:pt x="27" y="1859"/>
                  </a:lnTo>
                  <a:lnTo>
                    <a:pt x="13" y="1836"/>
                  </a:lnTo>
                  <a:lnTo>
                    <a:pt x="3" y="1810"/>
                  </a:lnTo>
                  <a:lnTo>
                    <a:pt x="0" y="1781"/>
                  </a:lnTo>
                  <a:lnTo>
                    <a:pt x="0" y="125"/>
                  </a:lnTo>
                  <a:lnTo>
                    <a:pt x="3" y="96"/>
                  </a:lnTo>
                  <a:lnTo>
                    <a:pt x="13" y="70"/>
                  </a:lnTo>
                  <a:lnTo>
                    <a:pt x="27" y="47"/>
                  </a:lnTo>
                  <a:lnTo>
                    <a:pt x="47" y="28"/>
                  </a:lnTo>
                  <a:lnTo>
                    <a:pt x="70" y="13"/>
                  </a:lnTo>
                  <a:lnTo>
                    <a:pt x="96" y="3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12578064" y="2407860"/>
              <a:ext cx="516955" cy="444605"/>
            </a:xfrm>
            <a:custGeom>
              <a:avLst/>
              <a:gdLst>
                <a:gd name="T0" fmla="*/ 1404 w 2217"/>
                <a:gd name="T1" fmla="*/ 1581 h 1906"/>
                <a:gd name="T2" fmla="*/ 1363 w 2217"/>
                <a:gd name="T3" fmla="*/ 1600 h 1906"/>
                <a:gd name="T4" fmla="*/ 1334 w 2217"/>
                <a:gd name="T5" fmla="*/ 1637 h 1906"/>
                <a:gd name="T6" fmla="*/ 1324 w 2217"/>
                <a:gd name="T7" fmla="*/ 1683 h 1906"/>
                <a:gd name="T8" fmla="*/ 1337 w 2217"/>
                <a:gd name="T9" fmla="*/ 1736 h 1906"/>
                <a:gd name="T10" fmla="*/ 1375 w 2217"/>
                <a:gd name="T11" fmla="*/ 1773 h 1906"/>
                <a:gd name="T12" fmla="*/ 1428 w 2217"/>
                <a:gd name="T13" fmla="*/ 1788 h 1906"/>
                <a:gd name="T14" fmla="*/ 1481 w 2217"/>
                <a:gd name="T15" fmla="*/ 1773 h 1906"/>
                <a:gd name="T16" fmla="*/ 1519 w 2217"/>
                <a:gd name="T17" fmla="*/ 1736 h 1906"/>
                <a:gd name="T18" fmla="*/ 1533 w 2217"/>
                <a:gd name="T19" fmla="*/ 1683 h 1906"/>
                <a:gd name="T20" fmla="*/ 1522 w 2217"/>
                <a:gd name="T21" fmla="*/ 1642 h 1906"/>
                <a:gd name="T22" fmla="*/ 1493 w 2217"/>
                <a:gd name="T23" fmla="*/ 1604 h 1906"/>
                <a:gd name="T24" fmla="*/ 1452 w 2217"/>
                <a:gd name="T25" fmla="*/ 1581 h 1906"/>
                <a:gd name="T26" fmla="*/ 1109 w 2217"/>
                <a:gd name="T27" fmla="*/ 1577 h 1906"/>
                <a:gd name="T28" fmla="*/ 1063 w 2217"/>
                <a:gd name="T29" fmla="*/ 1588 h 1906"/>
                <a:gd name="T30" fmla="*/ 1026 w 2217"/>
                <a:gd name="T31" fmla="*/ 1617 h 1906"/>
                <a:gd name="T32" fmla="*/ 1007 w 2217"/>
                <a:gd name="T33" fmla="*/ 1658 h 1906"/>
                <a:gd name="T34" fmla="*/ 1007 w 2217"/>
                <a:gd name="T35" fmla="*/ 1710 h 1906"/>
                <a:gd name="T36" fmla="*/ 1035 w 2217"/>
                <a:gd name="T37" fmla="*/ 1756 h 1906"/>
                <a:gd name="T38" fmla="*/ 1081 w 2217"/>
                <a:gd name="T39" fmla="*/ 1784 h 1906"/>
                <a:gd name="T40" fmla="*/ 1136 w 2217"/>
                <a:gd name="T41" fmla="*/ 1784 h 1906"/>
                <a:gd name="T42" fmla="*/ 1182 w 2217"/>
                <a:gd name="T43" fmla="*/ 1756 h 1906"/>
                <a:gd name="T44" fmla="*/ 1210 w 2217"/>
                <a:gd name="T45" fmla="*/ 1710 h 1906"/>
                <a:gd name="T46" fmla="*/ 1210 w 2217"/>
                <a:gd name="T47" fmla="*/ 1662 h 1906"/>
                <a:gd name="T48" fmla="*/ 1191 w 2217"/>
                <a:gd name="T49" fmla="*/ 1622 h 1906"/>
                <a:gd name="T50" fmla="*/ 1155 w 2217"/>
                <a:gd name="T51" fmla="*/ 1591 h 1906"/>
                <a:gd name="T52" fmla="*/ 1109 w 2217"/>
                <a:gd name="T53" fmla="*/ 1577 h 1906"/>
                <a:gd name="T54" fmla="*/ 765 w 2217"/>
                <a:gd name="T55" fmla="*/ 1581 h 1906"/>
                <a:gd name="T56" fmla="*/ 723 w 2217"/>
                <a:gd name="T57" fmla="*/ 1600 h 1906"/>
                <a:gd name="T58" fmla="*/ 695 w 2217"/>
                <a:gd name="T59" fmla="*/ 1637 h 1906"/>
                <a:gd name="T60" fmla="*/ 684 w 2217"/>
                <a:gd name="T61" fmla="*/ 1683 h 1906"/>
                <a:gd name="T62" fmla="*/ 699 w 2217"/>
                <a:gd name="T63" fmla="*/ 1736 h 1906"/>
                <a:gd name="T64" fmla="*/ 736 w 2217"/>
                <a:gd name="T65" fmla="*/ 1773 h 1906"/>
                <a:gd name="T66" fmla="*/ 789 w 2217"/>
                <a:gd name="T67" fmla="*/ 1788 h 1906"/>
                <a:gd name="T68" fmla="*/ 841 w 2217"/>
                <a:gd name="T69" fmla="*/ 1773 h 1906"/>
                <a:gd name="T70" fmla="*/ 880 w 2217"/>
                <a:gd name="T71" fmla="*/ 1736 h 1906"/>
                <a:gd name="T72" fmla="*/ 893 w 2217"/>
                <a:gd name="T73" fmla="*/ 1683 h 1906"/>
                <a:gd name="T74" fmla="*/ 884 w 2217"/>
                <a:gd name="T75" fmla="*/ 1642 h 1906"/>
                <a:gd name="T76" fmla="*/ 855 w 2217"/>
                <a:gd name="T77" fmla="*/ 1604 h 1906"/>
                <a:gd name="T78" fmla="*/ 814 w 2217"/>
                <a:gd name="T79" fmla="*/ 1581 h 1906"/>
                <a:gd name="T80" fmla="*/ 126 w 2217"/>
                <a:gd name="T81" fmla="*/ 0 h 1906"/>
                <a:gd name="T82" fmla="*/ 2121 w 2217"/>
                <a:gd name="T83" fmla="*/ 3 h 1906"/>
                <a:gd name="T84" fmla="*/ 2170 w 2217"/>
                <a:gd name="T85" fmla="*/ 27 h 1906"/>
                <a:gd name="T86" fmla="*/ 2204 w 2217"/>
                <a:gd name="T87" fmla="*/ 70 h 1906"/>
                <a:gd name="T88" fmla="*/ 2217 w 2217"/>
                <a:gd name="T89" fmla="*/ 125 h 1906"/>
                <a:gd name="T90" fmla="*/ 2214 w 2217"/>
                <a:gd name="T91" fmla="*/ 1810 h 1906"/>
                <a:gd name="T92" fmla="*/ 2190 w 2217"/>
                <a:gd name="T93" fmla="*/ 1859 h 1906"/>
                <a:gd name="T94" fmla="*/ 2147 w 2217"/>
                <a:gd name="T95" fmla="*/ 1893 h 1906"/>
                <a:gd name="T96" fmla="*/ 2092 w 2217"/>
                <a:gd name="T97" fmla="*/ 1906 h 1906"/>
                <a:gd name="T98" fmla="*/ 567 w 2217"/>
                <a:gd name="T99" fmla="*/ 1386 h 1906"/>
                <a:gd name="T100" fmla="*/ 2067 w 2217"/>
                <a:gd name="T101" fmla="*/ 214 h 1906"/>
                <a:gd name="T102" fmla="*/ 149 w 2217"/>
                <a:gd name="T103" fmla="*/ 339 h 1906"/>
                <a:gd name="T104" fmla="*/ 0 w 2217"/>
                <a:gd name="T105" fmla="*/ 125 h 1906"/>
                <a:gd name="T106" fmla="*/ 13 w 2217"/>
                <a:gd name="T107" fmla="*/ 70 h 1906"/>
                <a:gd name="T108" fmla="*/ 47 w 2217"/>
                <a:gd name="T109" fmla="*/ 27 h 1906"/>
                <a:gd name="T110" fmla="*/ 97 w 2217"/>
                <a:gd name="T111" fmla="*/ 3 h 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17" h="1906">
                  <a:moveTo>
                    <a:pt x="1428" y="1577"/>
                  </a:moveTo>
                  <a:lnTo>
                    <a:pt x="1404" y="1581"/>
                  </a:lnTo>
                  <a:lnTo>
                    <a:pt x="1382" y="1588"/>
                  </a:lnTo>
                  <a:lnTo>
                    <a:pt x="1363" y="1600"/>
                  </a:lnTo>
                  <a:lnTo>
                    <a:pt x="1347" y="1617"/>
                  </a:lnTo>
                  <a:lnTo>
                    <a:pt x="1334" y="1637"/>
                  </a:lnTo>
                  <a:lnTo>
                    <a:pt x="1326" y="1658"/>
                  </a:lnTo>
                  <a:lnTo>
                    <a:pt x="1324" y="1683"/>
                  </a:lnTo>
                  <a:lnTo>
                    <a:pt x="1328" y="1710"/>
                  </a:lnTo>
                  <a:lnTo>
                    <a:pt x="1337" y="1736"/>
                  </a:lnTo>
                  <a:lnTo>
                    <a:pt x="1354" y="1756"/>
                  </a:lnTo>
                  <a:lnTo>
                    <a:pt x="1375" y="1773"/>
                  </a:lnTo>
                  <a:lnTo>
                    <a:pt x="1400" y="1784"/>
                  </a:lnTo>
                  <a:lnTo>
                    <a:pt x="1428" y="1788"/>
                  </a:lnTo>
                  <a:lnTo>
                    <a:pt x="1456" y="1784"/>
                  </a:lnTo>
                  <a:lnTo>
                    <a:pt x="1481" y="1773"/>
                  </a:lnTo>
                  <a:lnTo>
                    <a:pt x="1502" y="1756"/>
                  </a:lnTo>
                  <a:lnTo>
                    <a:pt x="1519" y="1736"/>
                  </a:lnTo>
                  <a:lnTo>
                    <a:pt x="1529" y="1710"/>
                  </a:lnTo>
                  <a:lnTo>
                    <a:pt x="1533" y="1683"/>
                  </a:lnTo>
                  <a:lnTo>
                    <a:pt x="1531" y="1662"/>
                  </a:lnTo>
                  <a:lnTo>
                    <a:pt x="1522" y="1642"/>
                  </a:lnTo>
                  <a:lnTo>
                    <a:pt x="1510" y="1622"/>
                  </a:lnTo>
                  <a:lnTo>
                    <a:pt x="1493" y="1604"/>
                  </a:lnTo>
                  <a:lnTo>
                    <a:pt x="1474" y="1591"/>
                  </a:lnTo>
                  <a:lnTo>
                    <a:pt x="1452" y="1581"/>
                  </a:lnTo>
                  <a:lnTo>
                    <a:pt x="1428" y="1577"/>
                  </a:lnTo>
                  <a:close/>
                  <a:moveTo>
                    <a:pt x="1109" y="1577"/>
                  </a:moveTo>
                  <a:lnTo>
                    <a:pt x="1085" y="1581"/>
                  </a:lnTo>
                  <a:lnTo>
                    <a:pt x="1063" y="1588"/>
                  </a:lnTo>
                  <a:lnTo>
                    <a:pt x="1043" y="1600"/>
                  </a:lnTo>
                  <a:lnTo>
                    <a:pt x="1026" y="1617"/>
                  </a:lnTo>
                  <a:lnTo>
                    <a:pt x="1014" y="1637"/>
                  </a:lnTo>
                  <a:lnTo>
                    <a:pt x="1007" y="1658"/>
                  </a:lnTo>
                  <a:lnTo>
                    <a:pt x="1003" y="1683"/>
                  </a:lnTo>
                  <a:lnTo>
                    <a:pt x="1007" y="1710"/>
                  </a:lnTo>
                  <a:lnTo>
                    <a:pt x="1018" y="1736"/>
                  </a:lnTo>
                  <a:lnTo>
                    <a:pt x="1035" y="1756"/>
                  </a:lnTo>
                  <a:lnTo>
                    <a:pt x="1055" y="1773"/>
                  </a:lnTo>
                  <a:lnTo>
                    <a:pt x="1081" y="1784"/>
                  </a:lnTo>
                  <a:lnTo>
                    <a:pt x="1109" y="1788"/>
                  </a:lnTo>
                  <a:lnTo>
                    <a:pt x="1136" y="1784"/>
                  </a:lnTo>
                  <a:lnTo>
                    <a:pt x="1162" y="1773"/>
                  </a:lnTo>
                  <a:lnTo>
                    <a:pt x="1182" y="1756"/>
                  </a:lnTo>
                  <a:lnTo>
                    <a:pt x="1199" y="1736"/>
                  </a:lnTo>
                  <a:lnTo>
                    <a:pt x="1210" y="1710"/>
                  </a:lnTo>
                  <a:lnTo>
                    <a:pt x="1214" y="1683"/>
                  </a:lnTo>
                  <a:lnTo>
                    <a:pt x="1210" y="1662"/>
                  </a:lnTo>
                  <a:lnTo>
                    <a:pt x="1203" y="1642"/>
                  </a:lnTo>
                  <a:lnTo>
                    <a:pt x="1191" y="1622"/>
                  </a:lnTo>
                  <a:lnTo>
                    <a:pt x="1174" y="1604"/>
                  </a:lnTo>
                  <a:lnTo>
                    <a:pt x="1155" y="1591"/>
                  </a:lnTo>
                  <a:lnTo>
                    <a:pt x="1133" y="1581"/>
                  </a:lnTo>
                  <a:lnTo>
                    <a:pt x="1109" y="1577"/>
                  </a:lnTo>
                  <a:close/>
                  <a:moveTo>
                    <a:pt x="789" y="1577"/>
                  </a:moveTo>
                  <a:lnTo>
                    <a:pt x="765" y="1581"/>
                  </a:lnTo>
                  <a:lnTo>
                    <a:pt x="744" y="1588"/>
                  </a:lnTo>
                  <a:lnTo>
                    <a:pt x="723" y="1600"/>
                  </a:lnTo>
                  <a:lnTo>
                    <a:pt x="707" y="1617"/>
                  </a:lnTo>
                  <a:lnTo>
                    <a:pt x="695" y="1637"/>
                  </a:lnTo>
                  <a:lnTo>
                    <a:pt x="687" y="1658"/>
                  </a:lnTo>
                  <a:lnTo>
                    <a:pt x="684" y="1683"/>
                  </a:lnTo>
                  <a:lnTo>
                    <a:pt x="688" y="1710"/>
                  </a:lnTo>
                  <a:lnTo>
                    <a:pt x="699" y="1736"/>
                  </a:lnTo>
                  <a:lnTo>
                    <a:pt x="715" y="1756"/>
                  </a:lnTo>
                  <a:lnTo>
                    <a:pt x="736" y="1773"/>
                  </a:lnTo>
                  <a:lnTo>
                    <a:pt x="762" y="1784"/>
                  </a:lnTo>
                  <a:lnTo>
                    <a:pt x="789" y="1788"/>
                  </a:lnTo>
                  <a:lnTo>
                    <a:pt x="817" y="1784"/>
                  </a:lnTo>
                  <a:lnTo>
                    <a:pt x="841" y="1773"/>
                  </a:lnTo>
                  <a:lnTo>
                    <a:pt x="863" y="1756"/>
                  </a:lnTo>
                  <a:lnTo>
                    <a:pt x="880" y="1736"/>
                  </a:lnTo>
                  <a:lnTo>
                    <a:pt x="890" y="1710"/>
                  </a:lnTo>
                  <a:lnTo>
                    <a:pt x="893" y="1683"/>
                  </a:lnTo>
                  <a:lnTo>
                    <a:pt x="891" y="1662"/>
                  </a:lnTo>
                  <a:lnTo>
                    <a:pt x="884" y="1642"/>
                  </a:lnTo>
                  <a:lnTo>
                    <a:pt x="870" y="1622"/>
                  </a:lnTo>
                  <a:lnTo>
                    <a:pt x="855" y="1604"/>
                  </a:lnTo>
                  <a:lnTo>
                    <a:pt x="835" y="1591"/>
                  </a:lnTo>
                  <a:lnTo>
                    <a:pt x="814" y="1581"/>
                  </a:lnTo>
                  <a:lnTo>
                    <a:pt x="789" y="1577"/>
                  </a:lnTo>
                  <a:close/>
                  <a:moveTo>
                    <a:pt x="126" y="0"/>
                  </a:moveTo>
                  <a:lnTo>
                    <a:pt x="2092" y="0"/>
                  </a:lnTo>
                  <a:lnTo>
                    <a:pt x="2121" y="3"/>
                  </a:lnTo>
                  <a:lnTo>
                    <a:pt x="2147" y="12"/>
                  </a:lnTo>
                  <a:lnTo>
                    <a:pt x="2170" y="27"/>
                  </a:lnTo>
                  <a:lnTo>
                    <a:pt x="2190" y="47"/>
                  </a:lnTo>
                  <a:lnTo>
                    <a:pt x="2204" y="70"/>
                  </a:lnTo>
                  <a:lnTo>
                    <a:pt x="2214" y="96"/>
                  </a:lnTo>
                  <a:lnTo>
                    <a:pt x="2217" y="125"/>
                  </a:lnTo>
                  <a:lnTo>
                    <a:pt x="2217" y="1781"/>
                  </a:lnTo>
                  <a:lnTo>
                    <a:pt x="2214" y="1810"/>
                  </a:lnTo>
                  <a:lnTo>
                    <a:pt x="2204" y="1836"/>
                  </a:lnTo>
                  <a:lnTo>
                    <a:pt x="2190" y="1859"/>
                  </a:lnTo>
                  <a:lnTo>
                    <a:pt x="2170" y="1878"/>
                  </a:lnTo>
                  <a:lnTo>
                    <a:pt x="2147" y="1893"/>
                  </a:lnTo>
                  <a:lnTo>
                    <a:pt x="2121" y="1903"/>
                  </a:lnTo>
                  <a:lnTo>
                    <a:pt x="2092" y="1906"/>
                  </a:lnTo>
                  <a:lnTo>
                    <a:pt x="567" y="1906"/>
                  </a:lnTo>
                  <a:lnTo>
                    <a:pt x="567" y="1386"/>
                  </a:lnTo>
                  <a:lnTo>
                    <a:pt x="2067" y="1386"/>
                  </a:lnTo>
                  <a:lnTo>
                    <a:pt x="2067" y="214"/>
                  </a:lnTo>
                  <a:lnTo>
                    <a:pt x="149" y="214"/>
                  </a:lnTo>
                  <a:lnTo>
                    <a:pt x="149" y="339"/>
                  </a:lnTo>
                  <a:lnTo>
                    <a:pt x="0" y="339"/>
                  </a:lnTo>
                  <a:lnTo>
                    <a:pt x="0" y="125"/>
                  </a:lnTo>
                  <a:lnTo>
                    <a:pt x="4" y="96"/>
                  </a:lnTo>
                  <a:lnTo>
                    <a:pt x="13" y="70"/>
                  </a:lnTo>
                  <a:lnTo>
                    <a:pt x="28" y="47"/>
                  </a:lnTo>
                  <a:lnTo>
                    <a:pt x="47" y="27"/>
                  </a:lnTo>
                  <a:lnTo>
                    <a:pt x="70" y="12"/>
                  </a:lnTo>
                  <a:lnTo>
                    <a:pt x="97" y="3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39116" y="1467991"/>
            <a:ext cx="973267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Desktop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429542" y="1467991"/>
            <a:ext cx="816716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Web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67747" y="1467991"/>
            <a:ext cx="894069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dirty="0">
                <a:solidFill>
                  <a:srgbClr val="FFFFFF"/>
                </a:solidFill>
              </a:rPr>
              <a:t>Device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8720653" y="4729666"/>
            <a:ext cx="617827" cy="505929"/>
            <a:chOff x="9622002" y="3703176"/>
            <a:chExt cx="617177" cy="50539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9622002" y="3703176"/>
              <a:ext cx="617177" cy="505396"/>
            </a:xfrm>
            <a:custGeom>
              <a:avLst/>
              <a:gdLst>
                <a:gd name="T0" fmla="*/ 120 w 2596"/>
                <a:gd name="T1" fmla="*/ 0 h 2126"/>
                <a:gd name="T2" fmla="*/ 2476 w 2596"/>
                <a:gd name="T3" fmla="*/ 0 h 2126"/>
                <a:gd name="T4" fmla="*/ 2504 w 2596"/>
                <a:gd name="T5" fmla="*/ 3 h 2126"/>
                <a:gd name="T6" fmla="*/ 2528 w 2596"/>
                <a:gd name="T7" fmla="*/ 12 h 2126"/>
                <a:gd name="T8" fmla="*/ 2551 w 2596"/>
                <a:gd name="T9" fmla="*/ 26 h 2126"/>
                <a:gd name="T10" fmla="*/ 2569 w 2596"/>
                <a:gd name="T11" fmla="*/ 44 h 2126"/>
                <a:gd name="T12" fmla="*/ 2584 w 2596"/>
                <a:gd name="T13" fmla="*/ 67 h 2126"/>
                <a:gd name="T14" fmla="*/ 2592 w 2596"/>
                <a:gd name="T15" fmla="*/ 92 h 2126"/>
                <a:gd name="T16" fmla="*/ 2596 w 2596"/>
                <a:gd name="T17" fmla="*/ 119 h 2126"/>
                <a:gd name="T18" fmla="*/ 2596 w 2596"/>
                <a:gd name="T19" fmla="*/ 2007 h 2126"/>
                <a:gd name="T20" fmla="*/ 2592 w 2596"/>
                <a:gd name="T21" fmla="*/ 2035 h 2126"/>
                <a:gd name="T22" fmla="*/ 2584 w 2596"/>
                <a:gd name="T23" fmla="*/ 2060 h 2126"/>
                <a:gd name="T24" fmla="*/ 2569 w 2596"/>
                <a:gd name="T25" fmla="*/ 2082 h 2126"/>
                <a:gd name="T26" fmla="*/ 2551 w 2596"/>
                <a:gd name="T27" fmla="*/ 2100 h 2126"/>
                <a:gd name="T28" fmla="*/ 2528 w 2596"/>
                <a:gd name="T29" fmla="*/ 2114 h 2126"/>
                <a:gd name="T30" fmla="*/ 2504 w 2596"/>
                <a:gd name="T31" fmla="*/ 2123 h 2126"/>
                <a:gd name="T32" fmla="*/ 2476 w 2596"/>
                <a:gd name="T33" fmla="*/ 2126 h 2126"/>
                <a:gd name="T34" fmla="*/ 120 w 2596"/>
                <a:gd name="T35" fmla="*/ 2126 h 2126"/>
                <a:gd name="T36" fmla="*/ 92 w 2596"/>
                <a:gd name="T37" fmla="*/ 2123 h 2126"/>
                <a:gd name="T38" fmla="*/ 67 w 2596"/>
                <a:gd name="T39" fmla="*/ 2114 h 2126"/>
                <a:gd name="T40" fmla="*/ 45 w 2596"/>
                <a:gd name="T41" fmla="*/ 2100 h 2126"/>
                <a:gd name="T42" fmla="*/ 25 w 2596"/>
                <a:gd name="T43" fmla="*/ 2082 h 2126"/>
                <a:gd name="T44" fmla="*/ 12 w 2596"/>
                <a:gd name="T45" fmla="*/ 2060 h 2126"/>
                <a:gd name="T46" fmla="*/ 2 w 2596"/>
                <a:gd name="T47" fmla="*/ 2035 h 2126"/>
                <a:gd name="T48" fmla="*/ 0 w 2596"/>
                <a:gd name="T49" fmla="*/ 2007 h 2126"/>
                <a:gd name="T50" fmla="*/ 0 w 2596"/>
                <a:gd name="T51" fmla="*/ 119 h 2126"/>
                <a:gd name="T52" fmla="*/ 2 w 2596"/>
                <a:gd name="T53" fmla="*/ 92 h 2126"/>
                <a:gd name="T54" fmla="*/ 12 w 2596"/>
                <a:gd name="T55" fmla="*/ 67 h 2126"/>
                <a:gd name="T56" fmla="*/ 25 w 2596"/>
                <a:gd name="T57" fmla="*/ 44 h 2126"/>
                <a:gd name="T58" fmla="*/ 45 w 2596"/>
                <a:gd name="T59" fmla="*/ 26 h 2126"/>
                <a:gd name="T60" fmla="*/ 67 w 2596"/>
                <a:gd name="T61" fmla="*/ 12 h 2126"/>
                <a:gd name="T62" fmla="*/ 92 w 2596"/>
                <a:gd name="T63" fmla="*/ 3 h 2126"/>
                <a:gd name="T64" fmla="*/ 120 w 2596"/>
                <a:gd name="T65" fmla="*/ 0 h 2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596" h="2126">
                  <a:moveTo>
                    <a:pt x="120" y="0"/>
                  </a:moveTo>
                  <a:lnTo>
                    <a:pt x="2476" y="0"/>
                  </a:lnTo>
                  <a:lnTo>
                    <a:pt x="2504" y="3"/>
                  </a:lnTo>
                  <a:lnTo>
                    <a:pt x="2528" y="12"/>
                  </a:lnTo>
                  <a:lnTo>
                    <a:pt x="2551" y="26"/>
                  </a:lnTo>
                  <a:lnTo>
                    <a:pt x="2569" y="44"/>
                  </a:lnTo>
                  <a:lnTo>
                    <a:pt x="2584" y="67"/>
                  </a:lnTo>
                  <a:lnTo>
                    <a:pt x="2592" y="92"/>
                  </a:lnTo>
                  <a:lnTo>
                    <a:pt x="2596" y="119"/>
                  </a:lnTo>
                  <a:lnTo>
                    <a:pt x="2596" y="2007"/>
                  </a:lnTo>
                  <a:lnTo>
                    <a:pt x="2592" y="2035"/>
                  </a:lnTo>
                  <a:lnTo>
                    <a:pt x="2584" y="2060"/>
                  </a:lnTo>
                  <a:lnTo>
                    <a:pt x="2569" y="2082"/>
                  </a:lnTo>
                  <a:lnTo>
                    <a:pt x="2551" y="2100"/>
                  </a:lnTo>
                  <a:lnTo>
                    <a:pt x="2528" y="2114"/>
                  </a:lnTo>
                  <a:lnTo>
                    <a:pt x="2504" y="2123"/>
                  </a:lnTo>
                  <a:lnTo>
                    <a:pt x="2476" y="2126"/>
                  </a:lnTo>
                  <a:lnTo>
                    <a:pt x="120" y="2126"/>
                  </a:lnTo>
                  <a:lnTo>
                    <a:pt x="92" y="2123"/>
                  </a:lnTo>
                  <a:lnTo>
                    <a:pt x="67" y="2114"/>
                  </a:lnTo>
                  <a:lnTo>
                    <a:pt x="45" y="2100"/>
                  </a:lnTo>
                  <a:lnTo>
                    <a:pt x="25" y="2082"/>
                  </a:lnTo>
                  <a:lnTo>
                    <a:pt x="12" y="2060"/>
                  </a:lnTo>
                  <a:lnTo>
                    <a:pt x="2" y="2035"/>
                  </a:lnTo>
                  <a:lnTo>
                    <a:pt x="0" y="2007"/>
                  </a:lnTo>
                  <a:lnTo>
                    <a:pt x="0" y="119"/>
                  </a:lnTo>
                  <a:lnTo>
                    <a:pt x="2" y="92"/>
                  </a:lnTo>
                  <a:lnTo>
                    <a:pt x="12" y="67"/>
                  </a:lnTo>
                  <a:lnTo>
                    <a:pt x="25" y="44"/>
                  </a:lnTo>
                  <a:lnTo>
                    <a:pt x="45" y="26"/>
                  </a:lnTo>
                  <a:lnTo>
                    <a:pt x="67" y="12"/>
                  </a:lnTo>
                  <a:lnTo>
                    <a:pt x="92" y="3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382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9739730" y="3845876"/>
              <a:ext cx="390046" cy="208104"/>
            </a:xfrm>
            <a:custGeom>
              <a:avLst/>
              <a:gdLst>
                <a:gd name="T0" fmla="*/ 664 w 1638"/>
                <a:gd name="T1" fmla="*/ 663 h 872"/>
                <a:gd name="T2" fmla="*/ 0 w 1638"/>
                <a:gd name="T3" fmla="*/ 782 h 872"/>
                <a:gd name="T4" fmla="*/ 0 w 1638"/>
                <a:gd name="T5" fmla="*/ 361 h 872"/>
                <a:gd name="T6" fmla="*/ 664 w 1638"/>
                <a:gd name="T7" fmla="*/ 480 h 872"/>
                <a:gd name="T8" fmla="*/ 0 w 1638"/>
                <a:gd name="T9" fmla="*/ 361 h 872"/>
                <a:gd name="T10" fmla="*/ 1638 w 1638"/>
                <a:gd name="T11" fmla="*/ 761 h 872"/>
                <a:gd name="T12" fmla="*/ 1592 w 1638"/>
                <a:gd name="T13" fmla="*/ 802 h 872"/>
                <a:gd name="T14" fmla="*/ 1530 w 1638"/>
                <a:gd name="T15" fmla="*/ 833 h 872"/>
                <a:gd name="T16" fmla="*/ 1456 w 1638"/>
                <a:gd name="T17" fmla="*/ 853 h 872"/>
                <a:gd name="T18" fmla="*/ 1378 w 1638"/>
                <a:gd name="T19" fmla="*/ 865 h 872"/>
                <a:gd name="T20" fmla="*/ 1305 w 1638"/>
                <a:gd name="T21" fmla="*/ 870 h 872"/>
                <a:gd name="T22" fmla="*/ 1239 w 1638"/>
                <a:gd name="T23" fmla="*/ 872 h 872"/>
                <a:gd name="T24" fmla="*/ 1175 w 1638"/>
                <a:gd name="T25" fmla="*/ 870 h 872"/>
                <a:gd name="T26" fmla="*/ 1101 w 1638"/>
                <a:gd name="T27" fmla="*/ 865 h 872"/>
                <a:gd name="T28" fmla="*/ 1024 w 1638"/>
                <a:gd name="T29" fmla="*/ 853 h 872"/>
                <a:gd name="T30" fmla="*/ 950 w 1638"/>
                <a:gd name="T31" fmla="*/ 833 h 872"/>
                <a:gd name="T32" fmla="*/ 887 w 1638"/>
                <a:gd name="T33" fmla="*/ 802 h 872"/>
                <a:gd name="T34" fmla="*/ 840 w 1638"/>
                <a:gd name="T35" fmla="*/ 761 h 872"/>
                <a:gd name="T36" fmla="*/ 873 w 1638"/>
                <a:gd name="T37" fmla="*/ 309 h 872"/>
                <a:gd name="T38" fmla="*/ 953 w 1638"/>
                <a:gd name="T39" fmla="*/ 339 h 872"/>
                <a:gd name="T40" fmla="*/ 1046 w 1638"/>
                <a:gd name="T41" fmla="*/ 359 h 872"/>
                <a:gd name="T42" fmla="*/ 1144 w 1638"/>
                <a:gd name="T43" fmla="*/ 371 h 872"/>
                <a:gd name="T44" fmla="*/ 1239 w 1638"/>
                <a:gd name="T45" fmla="*/ 373 h 872"/>
                <a:gd name="T46" fmla="*/ 1336 w 1638"/>
                <a:gd name="T47" fmla="*/ 371 h 872"/>
                <a:gd name="T48" fmla="*/ 1434 w 1638"/>
                <a:gd name="T49" fmla="*/ 359 h 872"/>
                <a:gd name="T50" fmla="*/ 1526 w 1638"/>
                <a:gd name="T51" fmla="*/ 339 h 872"/>
                <a:gd name="T52" fmla="*/ 1606 w 1638"/>
                <a:gd name="T53" fmla="*/ 309 h 872"/>
                <a:gd name="T54" fmla="*/ 0 w 1638"/>
                <a:gd name="T55" fmla="*/ 59 h 872"/>
                <a:gd name="T56" fmla="*/ 664 w 1638"/>
                <a:gd name="T57" fmla="*/ 177 h 872"/>
                <a:gd name="T58" fmla="*/ 0 w 1638"/>
                <a:gd name="T59" fmla="*/ 59 h 872"/>
                <a:gd name="T60" fmla="*/ 1299 w 1638"/>
                <a:gd name="T61" fmla="*/ 1 h 872"/>
                <a:gd name="T62" fmla="*/ 1407 w 1638"/>
                <a:gd name="T63" fmla="*/ 12 h 872"/>
                <a:gd name="T64" fmla="*/ 1502 w 1638"/>
                <a:gd name="T65" fmla="*/ 30 h 872"/>
                <a:gd name="T66" fmla="*/ 1574 w 1638"/>
                <a:gd name="T67" fmla="*/ 56 h 872"/>
                <a:gd name="T68" fmla="*/ 1621 w 1638"/>
                <a:gd name="T69" fmla="*/ 88 h 872"/>
                <a:gd name="T70" fmla="*/ 1638 w 1638"/>
                <a:gd name="T71" fmla="*/ 123 h 872"/>
                <a:gd name="T72" fmla="*/ 1621 w 1638"/>
                <a:gd name="T73" fmla="*/ 158 h 872"/>
                <a:gd name="T74" fmla="*/ 1574 w 1638"/>
                <a:gd name="T75" fmla="*/ 189 h 872"/>
                <a:gd name="T76" fmla="*/ 1502 w 1638"/>
                <a:gd name="T77" fmla="*/ 216 h 872"/>
                <a:gd name="T78" fmla="*/ 1407 w 1638"/>
                <a:gd name="T79" fmla="*/ 234 h 872"/>
                <a:gd name="T80" fmla="*/ 1299 w 1638"/>
                <a:gd name="T81" fmla="*/ 245 h 872"/>
                <a:gd name="T82" fmla="*/ 1180 w 1638"/>
                <a:gd name="T83" fmla="*/ 245 h 872"/>
                <a:gd name="T84" fmla="*/ 1071 w 1638"/>
                <a:gd name="T85" fmla="*/ 234 h 872"/>
                <a:gd name="T86" fmla="*/ 978 w 1638"/>
                <a:gd name="T87" fmla="*/ 216 h 872"/>
                <a:gd name="T88" fmla="*/ 904 w 1638"/>
                <a:gd name="T89" fmla="*/ 189 h 872"/>
                <a:gd name="T90" fmla="*/ 857 w 1638"/>
                <a:gd name="T91" fmla="*/ 158 h 872"/>
                <a:gd name="T92" fmla="*/ 840 w 1638"/>
                <a:gd name="T93" fmla="*/ 123 h 872"/>
                <a:gd name="T94" fmla="*/ 857 w 1638"/>
                <a:gd name="T95" fmla="*/ 88 h 872"/>
                <a:gd name="T96" fmla="*/ 904 w 1638"/>
                <a:gd name="T97" fmla="*/ 56 h 872"/>
                <a:gd name="T98" fmla="*/ 978 w 1638"/>
                <a:gd name="T99" fmla="*/ 30 h 872"/>
                <a:gd name="T100" fmla="*/ 1071 w 1638"/>
                <a:gd name="T101" fmla="*/ 12 h 872"/>
                <a:gd name="T102" fmla="*/ 1180 w 1638"/>
                <a:gd name="T103" fmla="*/ 1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38" h="872">
                  <a:moveTo>
                    <a:pt x="0" y="663"/>
                  </a:moveTo>
                  <a:lnTo>
                    <a:pt x="664" y="663"/>
                  </a:lnTo>
                  <a:lnTo>
                    <a:pt x="664" y="782"/>
                  </a:lnTo>
                  <a:lnTo>
                    <a:pt x="0" y="782"/>
                  </a:lnTo>
                  <a:lnTo>
                    <a:pt x="0" y="663"/>
                  </a:lnTo>
                  <a:close/>
                  <a:moveTo>
                    <a:pt x="0" y="361"/>
                  </a:moveTo>
                  <a:lnTo>
                    <a:pt x="664" y="361"/>
                  </a:lnTo>
                  <a:lnTo>
                    <a:pt x="664" y="480"/>
                  </a:lnTo>
                  <a:lnTo>
                    <a:pt x="0" y="480"/>
                  </a:lnTo>
                  <a:lnTo>
                    <a:pt x="0" y="361"/>
                  </a:lnTo>
                  <a:close/>
                  <a:moveTo>
                    <a:pt x="1638" y="291"/>
                  </a:moveTo>
                  <a:lnTo>
                    <a:pt x="1638" y="761"/>
                  </a:lnTo>
                  <a:lnTo>
                    <a:pt x="1618" y="783"/>
                  </a:lnTo>
                  <a:lnTo>
                    <a:pt x="1592" y="802"/>
                  </a:lnTo>
                  <a:lnTo>
                    <a:pt x="1562" y="819"/>
                  </a:lnTo>
                  <a:lnTo>
                    <a:pt x="1530" y="833"/>
                  </a:lnTo>
                  <a:lnTo>
                    <a:pt x="1493" y="843"/>
                  </a:lnTo>
                  <a:lnTo>
                    <a:pt x="1456" y="853"/>
                  </a:lnTo>
                  <a:lnTo>
                    <a:pt x="1417" y="859"/>
                  </a:lnTo>
                  <a:lnTo>
                    <a:pt x="1378" y="865"/>
                  </a:lnTo>
                  <a:lnTo>
                    <a:pt x="1341" y="868"/>
                  </a:lnTo>
                  <a:lnTo>
                    <a:pt x="1305" y="870"/>
                  </a:lnTo>
                  <a:lnTo>
                    <a:pt x="1271" y="871"/>
                  </a:lnTo>
                  <a:lnTo>
                    <a:pt x="1239" y="872"/>
                  </a:lnTo>
                  <a:lnTo>
                    <a:pt x="1209" y="871"/>
                  </a:lnTo>
                  <a:lnTo>
                    <a:pt x="1175" y="870"/>
                  </a:lnTo>
                  <a:lnTo>
                    <a:pt x="1139" y="868"/>
                  </a:lnTo>
                  <a:lnTo>
                    <a:pt x="1101" y="865"/>
                  </a:lnTo>
                  <a:lnTo>
                    <a:pt x="1063" y="859"/>
                  </a:lnTo>
                  <a:lnTo>
                    <a:pt x="1024" y="853"/>
                  </a:lnTo>
                  <a:lnTo>
                    <a:pt x="987" y="843"/>
                  </a:lnTo>
                  <a:lnTo>
                    <a:pt x="950" y="833"/>
                  </a:lnTo>
                  <a:lnTo>
                    <a:pt x="916" y="819"/>
                  </a:lnTo>
                  <a:lnTo>
                    <a:pt x="887" y="802"/>
                  </a:lnTo>
                  <a:lnTo>
                    <a:pt x="861" y="784"/>
                  </a:lnTo>
                  <a:lnTo>
                    <a:pt x="840" y="761"/>
                  </a:lnTo>
                  <a:lnTo>
                    <a:pt x="840" y="291"/>
                  </a:lnTo>
                  <a:lnTo>
                    <a:pt x="873" y="309"/>
                  </a:lnTo>
                  <a:lnTo>
                    <a:pt x="912" y="326"/>
                  </a:lnTo>
                  <a:lnTo>
                    <a:pt x="953" y="339"/>
                  </a:lnTo>
                  <a:lnTo>
                    <a:pt x="999" y="350"/>
                  </a:lnTo>
                  <a:lnTo>
                    <a:pt x="1046" y="359"/>
                  </a:lnTo>
                  <a:lnTo>
                    <a:pt x="1094" y="366"/>
                  </a:lnTo>
                  <a:lnTo>
                    <a:pt x="1144" y="371"/>
                  </a:lnTo>
                  <a:lnTo>
                    <a:pt x="1192" y="373"/>
                  </a:lnTo>
                  <a:lnTo>
                    <a:pt x="1239" y="373"/>
                  </a:lnTo>
                  <a:lnTo>
                    <a:pt x="1286" y="373"/>
                  </a:lnTo>
                  <a:lnTo>
                    <a:pt x="1336" y="371"/>
                  </a:lnTo>
                  <a:lnTo>
                    <a:pt x="1384" y="366"/>
                  </a:lnTo>
                  <a:lnTo>
                    <a:pt x="1434" y="359"/>
                  </a:lnTo>
                  <a:lnTo>
                    <a:pt x="1481" y="350"/>
                  </a:lnTo>
                  <a:lnTo>
                    <a:pt x="1526" y="339"/>
                  </a:lnTo>
                  <a:lnTo>
                    <a:pt x="1568" y="326"/>
                  </a:lnTo>
                  <a:lnTo>
                    <a:pt x="1606" y="309"/>
                  </a:lnTo>
                  <a:lnTo>
                    <a:pt x="1638" y="291"/>
                  </a:lnTo>
                  <a:close/>
                  <a:moveTo>
                    <a:pt x="0" y="59"/>
                  </a:moveTo>
                  <a:lnTo>
                    <a:pt x="664" y="59"/>
                  </a:lnTo>
                  <a:lnTo>
                    <a:pt x="664" y="177"/>
                  </a:lnTo>
                  <a:lnTo>
                    <a:pt x="0" y="177"/>
                  </a:lnTo>
                  <a:lnTo>
                    <a:pt x="0" y="59"/>
                  </a:lnTo>
                  <a:close/>
                  <a:moveTo>
                    <a:pt x="1239" y="0"/>
                  </a:moveTo>
                  <a:lnTo>
                    <a:pt x="1299" y="1"/>
                  </a:lnTo>
                  <a:lnTo>
                    <a:pt x="1355" y="6"/>
                  </a:lnTo>
                  <a:lnTo>
                    <a:pt x="1407" y="12"/>
                  </a:lnTo>
                  <a:lnTo>
                    <a:pt x="1457" y="20"/>
                  </a:lnTo>
                  <a:lnTo>
                    <a:pt x="1502" y="30"/>
                  </a:lnTo>
                  <a:lnTo>
                    <a:pt x="1540" y="42"/>
                  </a:lnTo>
                  <a:lnTo>
                    <a:pt x="1574" y="56"/>
                  </a:lnTo>
                  <a:lnTo>
                    <a:pt x="1602" y="71"/>
                  </a:lnTo>
                  <a:lnTo>
                    <a:pt x="1621" y="88"/>
                  </a:lnTo>
                  <a:lnTo>
                    <a:pt x="1635" y="105"/>
                  </a:lnTo>
                  <a:lnTo>
                    <a:pt x="1638" y="123"/>
                  </a:lnTo>
                  <a:lnTo>
                    <a:pt x="1635" y="141"/>
                  </a:lnTo>
                  <a:lnTo>
                    <a:pt x="1621" y="158"/>
                  </a:lnTo>
                  <a:lnTo>
                    <a:pt x="1602" y="175"/>
                  </a:lnTo>
                  <a:lnTo>
                    <a:pt x="1574" y="189"/>
                  </a:lnTo>
                  <a:lnTo>
                    <a:pt x="1540" y="204"/>
                  </a:lnTo>
                  <a:lnTo>
                    <a:pt x="1502" y="216"/>
                  </a:lnTo>
                  <a:lnTo>
                    <a:pt x="1457" y="226"/>
                  </a:lnTo>
                  <a:lnTo>
                    <a:pt x="1407" y="234"/>
                  </a:lnTo>
                  <a:lnTo>
                    <a:pt x="1355" y="240"/>
                  </a:lnTo>
                  <a:lnTo>
                    <a:pt x="1299" y="245"/>
                  </a:lnTo>
                  <a:lnTo>
                    <a:pt x="1239" y="246"/>
                  </a:lnTo>
                  <a:lnTo>
                    <a:pt x="1180" y="245"/>
                  </a:lnTo>
                  <a:lnTo>
                    <a:pt x="1124" y="240"/>
                  </a:lnTo>
                  <a:lnTo>
                    <a:pt x="1071" y="234"/>
                  </a:lnTo>
                  <a:lnTo>
                    <a:pt x="1023" y="226"/>
                  </a:lnTo>
                  <a:lnTo>
                    <a:pt x="978" y="216"/>
                  </a:lnTo>
                  <a:lnTo>
                    <a:pt x="938" y="204"/>
                  </a:lnTo>
                  <a:lnTo>
                    <a:pt x="904" y="189"/>
                  </a:lnTo>
                  <a:lnTo>
                    <a:pt x="878" y="175"/>
                  </a:lnTo>
                  <a:lnTo>
                    <a:pt x="857" y="158"/>
                  </a:lnTo>
                  <a:lnTo>
                    <a:pt x="845" y="141"/>
                  </a:lnTo>
                  <a:lnTo>
                    <a:pt x="840" y="123"/>
                  </a:lnTo>
                  <a:lnTo>
                    <a:pt x="845" y="105"/>
                  </a:lnTo>
                  <a:lnTo>
                    <a:pt x="857" y="88"/>
                  </a:lnTo>
                  <a:lnTo>
                    <a:pt x="878" y="71"/>
                  </a:lnTo>
                  <a:lnTo>
                    <a:pt x="904" y="56"/>
                  </a:lnTo>
                  <a:lnTo>
                    <a:pt x="938" y="42"/>
                  </a:lnTo>
                  <a:lnTo>
                    <a:pt x="978" y="30"/>
                  </a:lnTo>
                  <a:lnTo>
                    <a:pt x="1023" y="20"/>
                  </a:lnTo>
                  <a:lnTo>
                    <a:pt x="1071" y="12"/>
                  </a:lnTo>
                  <a:lnTo>
                    <a:pt x="1124" y="6"/>
                  </a:lnTo>
                  <a:lnTo>
                    <a:pt x="1180" y="1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rgbClr val="FABE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9650542" y="3731716"/>
              <a:ext cx="560097" cy="449505"/>
            </a:xfrm>
            <a:custGeom>
              <a:avLst/>
              <a:gdLst>
                <a:gd name="T0" fmla="*/ 174 w 2356"/>
                <a:gd name="T1" fmla="*/ 174 h 1888"/>
                <a:gd name="T2" fmla="*/ 174 w 2356"/>
                <a:gd name="T3" fmla="*/ 1598 h 1888"/>
                <a:gd name="T4" fmla="*/ 2182 w 2356"/>
                <a:gd name="T5" fmla="*/ 1598 h 1888"/>
                <a:gd name="T6" fmla="*/ 2182 w 2356"/>
                <a:gd name="T7" fmla="*/ 174 h 1888"/>
                <a:gd name="T8" fmla="*/ 174 w 2356"/>
                <a:gd name="T9" fmla="*/ 174 h 1888"/>
                <a:gd name="T10" fmla="*/ 0 w 2356"/>
                <a:gd name="T11" fmla="*/ 0 h 1888"/>
                <a:gd name="T12" fmla="*/ 2356 w 2356"/>
                <a:gd name="T13" fmla="*/ 0 h 1888"/>
                <a:gd name="T14" fmla="*/ 2356 w 2356"/>
                <a:gd name="T15" fmla="*/ 1888 h 1888"/>
                <a:gd name="T16" fmla="*/ 0 w 2356"/>
                <a:gd name="T17" fmla="*/ 1888 h 1888"/>
                <a:gd name="T18" fmla="*/ 0 w 2356"/>
                <a:gd name="T19" fmla="*/ 0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6" h="1888">
                  <a:moveTo>
                    <a:pt x="174" y="174"/>
                  </a:moveTo>
                  <a:lnTo>
                    <a:pt x="174" y="1598"/>
                  </a:lnTo>
                  <a:lnTo>
                    <a:pt x="2182" y="1598"/>
                  </a:lnTo>
                  <a:lnTo>
                    <a:pt x="2182" y="174"/>
                  </a:lnTo>
                  <a:lnTo>
                    <a:pt x="174" y="174"/>
                  </a:lnTo>
                  <a:close/>
                  <a:moveTo>
                    <a:pt x="0" y="0"/>
                  </a:moveTo>
                  <a:lnTo>
                    <a:pt x="2356" y="0"/>
                  </a:lnTo>
                  <a:lnTo>
                    <a:pt x="2356" y="1888"/>
                  </a:lnTo>
                  <a:lnTo>
                    <a:pt x="0" y="1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540013" y="5305150"/>
            <a:ext cx="981715" cy="28872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kern="0" dirty="0">
                <a:solidFill>
                  <a:srgbClr val="FFFFFF"/>
                </a:solidFill>
              </a:rPr>
              <a:t>Server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05864" y="5305165"/>
            <a:ext cx="1666459" cy="49709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algn="ctr" defTabSz="914377" eaLnBrk="0" hangingPunct="0">
              <a:defRPr/>
            </a:pPr>
            <a:r>
              <a:rPr lang="en-US" sz="1600" b="1" kern="0" dirty="0">
                <a:solidFill>
                  <a:srgbClr val="FFFFFF"/>
                </a:solidFill>
              </a:rPr>
              <a:t>Online Content and Services</a:t>
            </a: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8868157" y="2713051"/>
            <a:ext cx="2138809" cy="1359984"/>
          </a:xfrm>
          <a:custGeom>
            <a:avLst/>
            <a:gdLst>
              <a:gd name="T0" fmla="*/ 1531 w 2706"/>
              <a:gd name="T1" fmla="*/ 4 h 1717"/>
              <a:gd name="T2" fmla="*/ 1651 w 2706"/>
              <a:gd name="T3" fmla="*/ 33 h 1717"/>
              <a:gd name="T4" fmla="*/ 1758 w 2706"/>
              <a:gd name="T5" fmla="*/ 85 h 1717"/>
              <a:gd name="T6" fmla="*/ 1851 w 2706"/>
              <a:gd name="T7" fmla="*/ 160 h 1717"/>
              <a:gd name="T8" fmla="*/ 1925 w 2706"/>
              <a:gd name="T9" fmla="*/ 253 h 1717"/>
              <a:gd name="T10" fmla="*/ 1978 w 2706"/>
              <a:gd name="T11" fmla="*/ 362 h 1717"/>
              <a:gd name="T12" fmla="*/ 2016 w 2706"/>
              <a:gd name="T13" fmla="*/ 419 h 1717"/>
              <a:gd name="T14" fmla="*/ 2126 w 2706"/>
              <a:gd name="T15" fmla="*/ 433 h 1717"/>
              <a:gd name="T16" fmla="*/ 2226 w 2706"/>
              <a:gd name="T17" fmla="*/ 472 h 1717"/>
              <a:gd name="T18" fmla="*/ 2313 w 2706"/>
              <a:gd name="T19" fmla="*/ 532 h 1717"/>
              <a:gd name="T20" fmla="*/ 2383 w 2706"/>
              <a:gd name="T21" fmla="*/ 611 h 1717"/>
              <a:gd name="T22" fmla="*/ 2434 w 2706"/>
              <a:gd name="T23" fmla="*/ 705 h 1717"/>
              <a:gd name="T24" fmla="*/ 2461 w 2706"/>
              <a:gd name="T25" fmla="*/ 812 h 1717"/>
              <a:gd name="T26" fmla="*/ 2461 w 2706"/>
              <a:gd name="T27" fmla="*/ 923 h 1717"/>
              <a:gd name="T28" fmla="*/ 2493 w 2706"/>
              <a:gd name="T29" fmla="*/ 994 h 1717"/>
              <a:gd name="T30" fmla="*/ 2572 w 2706"/>
              <a:gd name="T31" fmla="*/ 1045 h 1717"/>
              <a:gd name="T32" fmla="*/ 2635 w 2706"/>
              <a:gd name="T33" fmla="*/ 1113 h 1717"/>
              <a:gd name="T34" fmla="*/ 2680 w 2706"/>
              <a:gd name="T35" fmla="*/ 1194 h 1717"/>
              <a:gd name="T36" fmla="*/ 2704 w 2706"/>
              <a:gd name="T37" fmla="*/ 1287 h 1717"/>
              <a:gd name="T38" fmla="*/ 2703 w 2706"/>
              <a:gd name="T39" fmla="*/ 1387 h 1717"/>
              <a:gd name="T40" fmla="*/ 2677 w 2706"/>
              <a:gd name="T41" fmla="*/ 1484 h 1717"/>
              <a:gd name="T42" fmla="*/ 2628 w 2706"/>
              <a:gd name="T43" fmla="*/ 1568 h 1717"/>
              <a:gd name="T44" fmla="*/ 2559 w 2706"/>
              <a:gd name="T45" fmla="*/ 1637 h 1717"/>
              <a:gd name="T46" fmla="*/ 2474 w 2706"/>
              <a:gd name="T47" fmla="*/ 1687 h 1717"/>
              <a:gd name="T48" fmla="*/ 2377 w 2706"/>
              <a:gd name="T49" fmla="*/ 1714 h 1717"/>
              <a:gd name="T50" fmla="*/ 521 w 2706"/>
              <a:gd name="T51" fmla="*/ 1717 h 1717"/>
              <a:gd name="T52" fmla="*/ 402 w 2706"/>
              <a:gd name="T53" fmla="*/ 1704 h 1717"/>
              <a:gd name="T54" fmla="*/ 292 w 2706"/>
              <a:gd name="T55" fmla="*/ 1665 h 1717"/>
              <a:gd name="T56" fmla="*/ 195 w 2706"/>
              <a:gd name="T57" fmla="*/ 1604 h 1717"/>
              <a:gd name="T58" fmla="*/ 115 w 2706"/>
              <a:gd name="T59" fmla="*/ 1523 h 1717"/>
              <a:gd name="T60" fmla="*/ 54 w 2706"/>
              <a:gd name="T61" fmla="*/ 1426 h 1717"/>
              <a:gd name="T62" fmla="*/ 14 w 2706"/>
              <a:gd name="T63" fmla="*/ 1316 h 1717"/>
              <a:gd name="T64" fmla="*/ 0 w 2706"/>
              <a:gd name="T65" fmla="*/ 1196 h 1717"/>
              <a:gd name="T66" fmla="*/ 15 w 2706"/>
              <a:gd name="T67" fmla="*/ 1075 h 1717"/>
              <a:gd name="T68" fmla="*/ 55 w 2706"/>
              <a:gd name="T69" fmla="*/ 964 h 1717"/>
              <a:gd name="T70" fmla="*/ 119 w 2706"/>
              <a:gd name="T71" fmla="*/ 866 h 1717"/>
              <a:gd name="T72" fmla="*/ 202 w 2706"/>
              <a:gd name="T73" fmla="*/ 785 h 1717"/>
              <a:gd name="T74" fmla="*/ 301 w 2706"/>
              <a:gd name="T75" fmla="*/ 723 h 1717"/>
              <a:gd name="T76" fmla="*/ 414 w 2706"/>
              <a:gd name="T77" fmla="*/ 686 h 1717"/>
              <a:gd name="T78" fmla="*/ 415 w 2706"/>
              <a:gd name="T79" fmla="*/ 585 h 1717"/>
              <a:gd name="T80" fmla="*/ 442 w 2706"/>
              <a:gd name="T81" fmla="*/ 480 h 1717"/>
              <a:gd name="T82" fmla="*/ 491 w 2706"/>
              <a:gd name="T83" fmla="*/ 387 h 1717"/>
              <a:gd name="T84" fmla="*/ 561 w 2706"/>
              <a:gd name="T85" fmla="*/ 309 h 1717"/>
              <a:gd name="T86" fmla="*/ 648 w 2706"/>
              <a:gd name="T87" fmla="*/ 249 h 1717"/>
              <a:gd name="T88" fmla="*/ 748 w 2706"/>
              <a:gd name="T89" fmla="*/ 211 h 1717"/>
              <a:gd name="T90" fmla="*/ 858 w 2706"/>
              <a:gd name="T91" fmla="*/ 196 h 1717"/>
              <a:gd name="T92" fmla="*/ 945 w 2706"/>
              <a:gd name="T93" fmla="*/ 206 h 1717"/>
              <a:gd name="T94" fmla="*/ 1026 w 2706"/>
              <a:gd name="T95" fmla="*/ 230 h 1717"/>
              <a:gd name="T96" fmla="*/ 1101 w 2706"/>
              <a:gd name="T97" fmla="*/ 145 h 1717"/>
              <a:gd name="T98" fmla="*/ 1190 w 2706"/>
              <a:gd name="T99" fmla="*/ 78 h 1717"/>
              <a:gd name="T100" fmla="*/ 1294 w 2706"/>
              <a:gd name="T101" fmla="*/ 29 h 1717"/>
              <a:gd name="T102" fmla="*/ 1408 w 2706"/>
              <a:gd name="T103" fmla="*/ 4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06" h="1717">
                <a:moveTo>
                  <a:pt x="1468" y="0"/>
                </a:moveTo>
                <a:lnTo>
                  <a:pt x="1531" y="4"/>
                </a:lnTo>
                <a:lnTo>
                  <a:pt x="1593" y="15"/>
                </a:lnTo>
                <a:lnTo>
                  <a:pt x="1651" y="33"/>
                </a:lnTo>
                <a:lnTo>
                  <a:pt x="1706" y="56"/>
                </a:lnTo>
                <a:lnTo>
                  <a:pt x="1758" y="85"/>
                </a:lnTo>
                <a:lnTo>
                  <a:pt x="1807" y="120"/>
                </a:lnTo>
                <a:lnTo>
                  <a:pt x="1851" y="160"/>
                </a:lnTo>
                <a:lnTo>
                  <a:pt x="1891" y="205"/>
                </a:lnTo>
                <a:lnTo>
                  <a:pt x="1925" y="253"/>
                </a:lnTo>
                <a:lnTo>
                  <a:pt x="1954" y="306"/>
                </a:lnTo>
                <a:lnTo>
                  <a:pt x="1978" y="362"/>
                </a:lnTo>
                <a:lnTo>
                  <a:pt x="1995" y="420"/>
                </a:lnTo>
                <a:lnTo>
                  <a:pt x="2016" y="419"/>
                </a:lnTo>
                <a:lnTo>
                  <a:pt x="2071" y="422"/>
                </a:lnTo>
                <a:lnTo>
                  <a:pt x="2126" y="433"/>
                </a:lnTo>
                <a:lnTo>
                  <a:pt x="2178" y="449"/>
                </a:lnTo>
                <a:lnTo>
                  <a:pt x="2226" y="472"/>
                </a:lnTo>
                <a:lnTo>
                  <a:pt x="2272" y="500"/>
                </a:lnTo>
                <a:lnTo>
                  <a:pt x="2313" y="532"/>
                </a:lnTo>
                <a:lnTo>
                  <a:pt x="2351" y="570"/>
                </a:lnTo>
                <a:lnTo>
                  <a:pt x="2383" y="611"/>
                </a:lnTo>
                <a:lnTo>
                  <a:pt x="2411" y="657"/>
                </a:lnTo>
                <a:lnTo>
                  <a:pt x="2434" y="705"/>
                </a:lnTo>
                <a:lnTo>
                  <a:pt x="2450" y="757"/>
                </a:lnTo>
                <a:lnTo>
                  <a:pt x="2461" y="812"/>
                </a:lnTo>
                <a:lnTo>
                  <a:pt x="2464" y="867"/>
                </a:lnTo>
                <a:lnTo>
                  <a:pt x="2461" y="923"/>
                </a:lnTo>
                <a:lnTo>
                  <a:pt x="2450" y="976"/>
                </a:lnTo>
                <a:lnTo>
                  <a:pt x="2493" y="994"/>
                </a:lnTo>
                <a:lnTo>
                  <a:pt x="2535" y="1017"/>
                </a:lnTo>
                <a:lnTo>
                  <a:pt x="2572" y="1045"/>
                </a:lnTo>
                <a:lnTo>
                  <a:pt x="2605" y="1076"/>
                </a:lnTo>
                <a:lnTo>
                  <a:pt x="2635" y="1113"/>
                </a:lnTo>
                <a:lnTo>
                  <a:pt x="2659" y="1151"/>
                </a:lnTo>
                <a:lnTo>
                  <a:pt x="2680" y="1194"/>
                </a:lnTo>
                <a:lnTo>
                  <a:pt x="2694" y="1240"/>
                </a:lnTo>
                <a:lnTo>
                  <a:pt x="2704" y="1287"/>
                </a:lnTo>
                <a:lnTo>
                  <a:pt x="2706" y="1336"/>
                </a:lnTo>
                <a:lnTo>
                  <a:pt x="2703" y="1387"/>
                </a:lnTo>
                <a:lnTo>
                  <a:pt x="2693" y="1437"/>
                </a:lnTo>
                <a:lnTo>
                  <a:pt x="2677" y="1484"/>
                </a:lnTo>
                <a:lnTo>
                  <a:pt x="2654" y="1529"/>
                </a:lnTo>
                <a:lnTo>
                  <a:pt x="2628" y="1568"/>
                </a:lnTo>
                <a:lnTo>
                  <a:pt x="2595" y="1606"/>
                </a:lnTo>
                <a:lnTo>
                  <a:pt x="2559" y="1637"/>
                </a:lnTo>
                <a:lnTo>
                  <a:pt x="2518" y="1665"/>
                </a:lnTo>
                <a:lnTo>
                  <a:pt x="2474" y="1687"/>
                </a:lnTo>
                <a:lnTo>
                  <a:pt x="2427" y="1704"/>
                </a:lnTo>
                <a:lnTo>
                  <a:pt x="2377" y="1714"/>
                </a:lnTo>
                <a:lnTo>
                  <a:pt x="2325" y="1717"/>
                </a:lnTo>
                <a:lnTo>
                  <a:pt x="521" y="1717"/>
                </a:lnTo>
                <a:lnTo>
                  <a:pt x="461" y="1714"/>
                </a:lnTo>
                <a:lnTo>
                  <a:pt x="402" y="1704"/>
                </a:lnTo>
                <a:lnTo>
                  <a:pt x="346" y="1687"/>
                </a:lnTo>
                <a:lnTo>
                  <a:pt x="292" y="1665"/>
                </a:lnTo>
                <a:lnTo>
                  <a:pt x="242" y="1636"/>
                </a:lnTo>
                <a:lnTo>
                  <a:pt x="195" y="1604"/>
                </a:lnTo>
                <a:lnTo>
                  <a:pt x="153" y="1565"/>
                </a:lnTo>
                <a:lnTo>
                  <a:pt x="115" y="1523"/>
                </a:lnTo>
                <a:lnTo>
                  <a:pt x="81" y="1475"/>
                </a:lnTo>
                <a:lnTo>
                  <a:pt x="54" y="1426"/>
                </a:lnTo>
                <a:lnTo>
                  <a:pt x="31" y="1373"/>
                </a:lnTo>
                <a:lnTo>
                  <a:pt x="14" y="1316"/>
                </a:lnTo>
                <a:lnTo>
                  <a:pt x="4" y="1257"/>
                </a:lnTo>
                <a:lnTo>
                  <a:pt x="0" y="1196"/>
                </a:lnTo>
                <a:lnTo>
                  <a:pt x="4" y="1134"/>
                </a:lnTo>
                <a:lnTo>
                  <a:pt x="15" y="1075"/>
                </a:lnTo>
                <a:lnTo>
                  <a:pt x="32" y="1017"/>
                </a:lnTo>
                <a:lnTo>
                  <a:pt x="55" y="964"/>
                </a:lnTo>
                <a:lnTo>
                  <a:pt x="84" y="913"/>
                </a:lnTo>
                <a:lnTo>
                  <a:pt x="119" y="866"/>
                </a:lnTo>
                <a:lnTo>
                  <a:pt x="157" y="822"/>
                </a:lnTo>
                <a:lnTo>
                  <a:pt x="202" y="785"/>
                </a:lnTo>
                <a:lnTo>
                  <a:pt x="249" y="751"/>
                </a:lnTo>
                <a:lnTo>
                  <a:pt x="301" y="723"/>
                </a:lnTo>
                <a:lnTo>
                  <a:pt x="357" y="702"/>
                </a:lnTo>
                <a:lnTo>
                  <a:pt x="414" y="686"/>
                </a:lnTo>
                <a:lnTo>
                  <a:pt x="413" y="641"/>
                </a:lnTo>
                <a:lnTo>
                  <a:pt x="415" y="585"/>
                </a:lnTo>
                <a:lnTo>
                  <a:pt x="426" y="532"/>
                </a:lnTo>
                <a:lnTo>
                  <a:pt x="442" y="480"/>
                </a:lnTo>
                <a:lnTo>
                  <a:pt x="465" y="432"/>
                </a:lnTo>
                <a:lnTo>
                  <a:pt x="491" y="387"/>
                </a:lnTo>
                <a:lnTo>
                  <a:pt x="524" y="346"/>
                </a:lnTo>
                <a:lnTo>
                  <a:pt x="561" y="309"/>
                </a:lnTo>
                <a:lnTo>
                  <a:pt x="602" y="276"/>
                </a:lnTo>
                <a:lnTo>
                  <a:pt x="648" y="249"/>
                </a:lnTo>
                <a:lnTo>
                  <a:pt x="697" y="226"/>
                </a:lnTo>
                <a:lnTo>
                  <a:pt x="748" y="211"/>
                </a:lnTo>
                <a:lnTo>
                  <a:pt x="801" y="200"/>
                </a:lnTo>
                <a:lnTo>
                  <a:pt x="858" y="196"/>
                </a:lnTo>
                <a:lnTo>
                  <a:pt x="901" y="199"/>
                </a:lnTo>
                <a:lnTo>
                  <a:pt x="945" y="206"/>
                </a:lnTo>
                <a:lnTo>
                  <a:pt x="986" y="215"/>
                </a:lnTo>
                <a:lnTo>
                  <a:pt x="1026" y="230"/>
                </a:lnTo>
                <a:lnTo>
                  <a:pt x="1061" y="185"/>
                </a:lnTo>
                <a:lnTo>
                  <a:pt x="1101" y="145"/>
                </a:lnTo>
                <a:lnTo>
                  <a:pt x="1143" y="109"/>
                </a:lnTo>
                <a:lnTo>
                  <a:pt x="1190" y="78"/>
                </a:lnTo>
                <a:lnTo>
                  <a:pt x="1241" y="51"/>
                </a:lnTo>
                <a:lnTo>
                  <a:pt x="1294" y="29"/>
                </a:lnTo>
                <a:lnTo>
                  <a:pt x="1350" y="14"/>
                </a:lnTo>
                <a:lnTo>
                  <a:pt x="1408" y="4"/>
                </a:lnTo>
                <a:lnTo>
                  <a:pt x="1468" y="0"/>
                </a:lnTo>
                <a:close/>
              </a:path>
            </a:pathLst>
          </a:custGeom>
          <a:gradFill flip="none" rotWithShape="1">
            <a:gsLst>
              <a:gs pos="9000">
                <a:srgbClr val="FFFFFF"/>
              </a:gs>
              <a:gs pos="100000">
                <a:srgbClr val="45A4E9"/>
              </a:gs>
            </a:gsLst>
            <a:lin ang="1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defTabSz="457189"/>
            <a:endParaRPr lang="en-US" sz="1900">
              <a:solidFill>
                <a:prstClr val="white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65690" y="4723656"/>
            <a:ext cx="992423" cy="563643"/>
            <a:chOff x="4372068" y="4651789"/>
            <a:chExt cx="837487" cy="475648"/>
          </a:xfrm>
        </p:grpSpPr>
        <p:grpSp>
          <p:nvGrpSpPr>
            <p:cNvPr id="34" name="Group 33"/>
            <p:cNvGrpSpPr/>
            <p:nvPr/>
          </p:nvGrpSpPr>
          <p:grpSpPr>
            <a:xfrm>
              <a:off x="4372068" y="4651789"/>
              <a:ext cx="532328" cy="359495"/>
              <a:chOff x="4372068" y="4651789"/>
              <a:chExt cx="532328" cy="359495"/>
            </a:xfrm>
          </p:grpSpPr>
          <p:sp>
            <p:nvSpPr>
              <p:cNvPr id="39" name="Freeform 56"/>
              <p:cNvSpPr>
                <a:spLocks/>
              </p:cNvSpPr>
              <p:nvPr/>
            </p:nvSpPr>
            <p:spPr bwMode="auto">
              <a:xfrm>
                <a:off x="4372068" y="4651789"/>
                <a:ext cx="448217" cy="359495"/>
              </a:xfrm>
              <a:custGeom>
                <a:avLst/>
                <a:gdLst>
                  <a:gd name="T0" fmla="*/ 1522 w 1945"/>
                  <a:gd name="T1" fmla="*/ 0 h 1560"/>
                  <a:gd name="T2" fmla="*/ 1573 w 1945"/>
                  <a:gd name="T3" fmla="*/ 13 h 1560"/>
                  <a:gd name="T4" fmla="*/ 1609 w 1945"/>
                  <a:gd name="T5" fmla="*/ 50 h 1560"/>
                  <a:gd name="T6" fmla="*/ 1624 w 1945"/>
                  <a:gd name="T7" fmla="*/ 102 h 1560"/>
                  <a:gd name="T8" fmla="*/ 1621 w 1945"/>
                  <a:gd name="T9" fmla="*/ 301 h 1560"/>
                  <a:gd name="T10" fmla="*/ 1919 w 1945"/>
                  <a:gd name="T11" fmla="*/ 632 h 1560"/>
                  <a:gd name="T12" fmla="*/ 1873 w 1945"/>
                  <a:gd name="T13" fmla="*/ 683 h 1560"/>
                  <a:gd name="T14" fmla="*/ 1538 w 1945"/>
                  <a:gd name="T15" fmla="*/ 381 h 1560"/>
                  <a:gd name="T16" fmla="*/ 1343 w 1945"/>
                  <a:gd name="T17" fmla="*/ 382 h 1560"/>
                  <a:gd name="T18" fmla="*/ 1313 w 1945"/>
                  <a:gd name="T19" fmla="*/ 377 h 1560"/>
                  <a:gd name="T20" fmla="*/ 1063 w 1945"/>
                  <a:gd name="T21" fmla="*/ 643 h 1560"/>
                  <a:gd name="T22" fmla="*/ 1830 w 1945"/>
                  <a:gd name="T23" fmla="*/ 774 h 1560"/>
                  <a:gd name="T24" fmla="*/ 1820 w 1945"/>
                  <a:gd name="T25" fmla="*/ 854 h 1560"/>
                  <a:gd name="T26" fmla="*/ 1063 w 1945"/>
                  <a:gd name="T27" fmla="*/ 802 h 1560"/>
                  <a:gd name="T28" fmla="*/ 1059 w 1945"/>
                  <a:gd name="T29" fmla="*/ 849 h 1560"/>
                  <a:gd name="T30" fmla="*/ 1034 w 1945"/>
                  <a:gd name="T31" fmla="*/ 894 h 1560"/>
                  <a:gd name="T32" fmla="*/ 988 w 1945"/>
                  <a:gd name="T33" fmla="*/ 920 h 1560"/>
                  <a:gd name="T34" fmla="*/ 783 w 1945"/>
                  <a:gd name="T35" fmla="*/ 924 h 1560"/>
                  <a:gd name="T36" fmla="*/ 740 w 1945"/>
                  <a:gd name="T37" fmla="*/ 913 h 1560"/>
                  <a:gd name="T38" fmla="*/ 706 w 1945"/>
                  <a:gd name="T39" fmla="*/ 888 h 1560"/>
                  <a:gd name="T40" fmla="*/ 382 w 1945"/>
                  <a:gd name="T41" fmla="*/ 1007 h 1560"/>
                  <a:gd name="T42" fmla="*/ 1104 w 1945"/>
                  <a:gd name="T43" fmla="*/ 1258 h 1560"/>
                  <a:gd name="T44" fmla="*/ 1123 w 1945"/>
                  <a:gd name="T45" fmla="*/ 1216 h 1560"/>
                  <a:gd name="T46" fmla="*/ 1158 w 1945"/>
                  <a:gd name="T47" fmla="*/ 1189 h 1560"/>
                  <a:gd name="T48" fmla="*/ 1203 w 1945"/>
                  <a:gd name="T49" fmla="*/ 1178 h 1560"/>
                  <a:gd name="T50" fmla="*/ 1408 w 1945"/>
                  <a:gd name="T51" fmla="*/ 1181 h 1560"/>
                  <a:gd name="T52" fmla="*/ 1453 w 1945"/>
                  <a:gd name="T53" fmla="*/ 1208 h 1560"/>
                  <a:gd name="T54" fmla="*/ 1857 w 1945"/>
                  <a:gd name="T55" fmla="*/ 996 h 1560"/>
                  <a:gd name="T56" fmla="*/ 1896 w 1945"/>
                  <a:gd name="T57" fmla="*/ 1052 h 1560"/>
                  <a:gd name="T58" fmla="*/ 1483 w 1945"/>
                  <a:gd name="T59" fmla="*/ 1458 h 1560"/>
                  <a:gd name="T60" fmla="*/ 1469 w 1945"/>
                  <a:gd name="T61" fmla="*/ 1510 h 1560"/>
                  <a:gd name="T62" fmla="*/ 1433 w 1945"/>
                  <a:gd name="T63" fmla="*/ 1547 h 1560"/>
                  <a:gd name="T64" fmla="*/ 1382 w 1945"/>
                  <a:gd name="T65" fmla="*/ 1560 h 1560"/>
                  <a:gd name="T66" fmla="*/ 1176 w 1945"/>
                  <a:gd name="T67" fmla="*/ 1556 h 1560"/>
                  <a:gd name="T68" fmla="*/ 1132 w 1945"/>
                  <a:gd name="T69" fmla="*/ 1531 h 1560"/>
                  <a:gd name="T70" fmla="*/ 1105 w 1945"/>
                  <a:gd name="T71" fmla="*/ 1485 h 1560"/>
                  <a:gd name="T72" fmla="*/ 1101 w 1945"/>
                  <a:gd name="T73" fmla="*/ 1364 h 1560"/>
                  <a:gd name="T74" fmla="*/ 371 w 1945"/>
                  <a:gd name="T75" fmla="*/ 1164 h 1560"/>
                  <a:gd name="T76" fmla="*/ 344 w 1945"/>
                  <a:gd name="T77" fmla="*/ 1200 h 1560"/>
                  <a:gd name="T78" fmla="*/ 303 w 1945"/>
                  <a:gd name="T79" fmla="*/ 1220 h 1560"/>
                  <a:gd name="T80" fmla="*/ 101 w 1945"/>
                  <a:gd name="T81" fmla="*/ 1223 h 1560"/>
                  <a:gd name="T82" fmla="*/ 49 w 1945"/>
                  <a:gd name="T83" fmla="*/ 1209 h 1560"/>
                  <a:gd name="T84" fmla="*/ 13 w 1945"/>
                  <a:gd name="T85" fmla="*/ 1172 h 1560"/>
                  <a:gd name="T86" fmla="*/ 0 w 1945"/>
                  <a:gd name="T87" fmla="*/ 1121 h 1560"/>
                  <a:gd name="T88" fmla="*/ 4 w 1945"/>
                  <a:gd name="T89" fmla="*/ 915 h 1560"/>
                  <a:gd name="T90" fmla="*/ 29 w 1945"/>
                  <a:gd name="T91" fmla="*/ 871 h 1560"/>
                  <a:gd name="T92" fmla="*/ 75 w 1945"/>
                  <a:gd name="T93" fmla="*/ 844 h 1560"/>
                  <a:gd name="T94" fmla="*/ 279 w 1945"/>
                  <a:gd name="T95" fmla="*/ 840 h 1560"/>
                  <a:gd name="T96" fmla="*/ 325 w 1945"/>
                  <a:gd name="T97" fmla="*/ 851 h 1560"/>
                  <a:gd name="T98" fmla="*/ 360 w 1945"/>
                  <a:gd name="T99" fmla="*/ 880 h 1560"/>
                  <a:gd name="T100" fmla="*/ 681 w 1945"/>
                  <a:gd name="T101" fmla="*/ 764 h 1560"/>
                  <a:gd name="T102" fmla="*/ 684 w 1945"/>
                  <a:gd name="T103" fmla="*/ 616 h 1560"/>
                  <a:gd name="T104" fmla="*/ 711 w 1945"/>
                  <a:gd name="T105" fmla="*/ 571 h 1560"/>
                  <a:gd name="T106" fmla="*/ 756 w 1945"/>
                  <a:gd name="T107" fmla="*/ 544 h 1560"/>
                  <a:gd name="T108" fmla="*/ 961 w 1945"/>
                  <a:gd name="T109" fmla="*/ 541 h 1560"/>
                  <a:gd name="T110" fmla="*/ 991 w 1945"/>
                  <a:gd name="T111" fmla="*/ 547 h 1560"/>
                  <a:gd name="T112" fmla="*/ 1242 w 1945"/>
                  <a:gd name="T113" fmla="*/ 281 h 1560"/>
                  <a:gd name="T114" fmla="*/ 1245 w 1945"/>
                  <a:gd name="T115" fmla="*/ 75 h 1560"/>
                  <a:gd name="T116" fmla="*/ 1271 w 1945"/>
                  <a:gd name="T117" fmla="*/ 29 h 1560"/>
                  <a:gd name="T118" fmla="*/ 1317 w 1945"/>
                  <a:gd name="T119" fmla="*/ 4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945" h="1560">
                    <a:moveTo>
                      <a:pt x="1343" y="0"/>
                    </a:moveTo>
                    <a:lnTo>
                      <a:pt x="1522" y="0"/>
                    </a:lnTo>
                    <a:lnTo>
                      <a:pt x="1549" y="4"/>
                    </a:lnTo>
                    <a:lnTo>
                      <a:pt x="1573" y="13"/>
                    </a:lnTo>
                    <a:lnTo>
                      <a:pt x="1593" y="29"/>
                    </a:lnTo>
                    <a:lnTo>
                      <a:pt x="1609" y="50"/>
                    </a:lnTo>
                    <a:lnTo>
                      <a:pt x="1620" y="75"/>
                    </a:lnTo>
                    <a:lnTo>
                      <a:pt x="1624" y="102"/>
                    </a:lnTo>
                    <a:lnTo>
                      <a:pt x="1624" y="281"/>
                    </a:lnTo>
                    <a:lnTo>
                      <a:pt x="1621" y="301"/>
                    </a:lnTo>
                    <a:lnTo>
                      <a:pt x="1945" y="612"/>
                    </a:lnTo>
                    <a:lnTo>
                      <a:pt x="1919" y="632"/>
                    </a:lnTo>
                    <a:lnTo>
                      <a:pt x="1895" y="657"/>
                    </a:lnTo>
                    <a:lnTo>
                      <a:pt x="1873" y="683"/>
                    </a:lnTo>
                    <a:lnTo>
                      <a:pt x="1552" y="376"/>
                    </a:lnTo>
                    <a:lnTo>
                      <a:pt x="1538" y="381"/>
                    </a:lnTo>
                    <a:lnTo>
                      <a:pt x="1522" y="382"/>
                    </a:lnTo>
                    <a:lnTo>
                      <a:pt x="1343" y="382"/>
                    </a:lnTo>
                    <a:lnTo>
                      <a:pt x="1327" y="381"/>
                    </a:lnTo>
                    <a:lnTo>
                      <a:pt x="1313" y="377"/>
                    </a:lnTo>
                    <a:lnTo>
                      <a:pt x="1060" y="620"/>
                    </a:lnTo>
                    <a:lnTo>
                      <a:pt x="1063" y="643"/>
                    </a:lnTo>
                    <a:lnTo>
                      <a:pt x="1063" y="700"/>
                    </a:lnTo>
                    <a:lnTo>
                      <a:pt x="1830" y="774"/>
                    </a:lnTo>
                    <a:lnTo>
                      <a:pt x="1823" y="813"/>
                    </a:lnTo>
                    <a:lnTo>
                      <a:pt x="1820" y="854"/>
                    </a:lnTo>
                    <a:lnTo>
                      <a:pt x="1821" y="876"/>
                    </a:lnTo>
                    <a:lnTo>
                      <a:pt x="1063" y="802"/>
                    </a:lnTo>
                    <a:lnTo>
                      <a:pt x="1063" y="821"/>
                    </a:lnTo>
                    <a:lnTo>
                      <a:pt x="1059" y="849"/>
                    </a:lnTo>
                    <a:lnTo>
                      <a:pt x="1049" y="873"/>
                    </a:lnTo>
                    <a:lnTo>
                      <a:pt x="1034" y="894"/>
                    </a:lnTo>
                    <a:lnTo>
                      <a:pt x="1013" y="909"/>
                    </a:lnTo>
                    <a:lnTo>
                      <a:pt x="988" y="920"/>
                    </a:lnTo>
                    <a:lnTo>
                      <a:pt x="961" y="924"/>
                    </a:lnTo>
                    <a:lnTo>
                      <a:pt x="783" y="924"/>
                    </a:lnTo>
                    <a:lnTo>
                      <a:pt x="760" y="920"/>
                    </a:lnTo>
                    <a:lnTo>
                      <a:pt x="740" y="913"/>
                    </a:lnTo>
                    <a:lnTo>
                      <a:pt x="722" y="902"/>
                    </a:lnTo>
                    <a:lnTo>
                      <a:pt x="706" y="888"/>
                    </a:lnTo>
                    <a:lnTo>
                      <a:pt x="694" y="869"/>
                    </a:lnTo>
                    <a:lnTo>
                      <a:pt x="382" y="1007"/>
                    </a:lnTo>
                    <a:lnTo>
                      <a:pt x="382" y="1036"/>
                    </a:lnTo>
                    <a:lnTo>
                      <a:pt x="1104" y="1258"/>
                    </a:lnTo>
                    <a:lnTo>
                      <a:pt x="1111" y="1236"/>
                    </a:lnTo>
                    <a:lnTo>
                      <a:pt x="1123" y="1216"/>
                    </a:lnTo>
                    <a:lnTo>
                      <a:pt x="1139" y="1201"/>
                    </a:lnTo>
                    <a:lnTo>
                      <a:pt x="1158" y="1189"/>
                    </a:lnTo>
                    <a:lnTo>
                      <a:pt x="1180" y="1181"/>
                    </a:lnTo>
                    <a:lnTo>
                      <a:pt x="1203" y="1178"/>
                    </a:lnTo>
                    <a:lnTo>
                      <a:pt x="1382" y="1178"/>
                    </a:lnTo>
                    <a:lnTo>
                      <a:pt x="1408" y="1181"/>
                    </a:lnTo>
                    <a:lnTo>
                      <a:pt x="1433" y="1192"/>
                    </a:lnTo>
                    <a:lnTo>
                      <a:pt x="1453" y="1208"/>
                    </a:lnTo>
                    <a:lnTo>
                      <a:pt x="1843" y="965"/>
                    </a:lnTo>
                    <a:lnTo>
                      <a:pt x="1857" y="996"/>
                    </a:lnTo>
                    <a:lnTo>
                      <a:pt x="1875" y="1025"/>
                    </a:lnTo>
                    <a:lnTo>
                      <a:pt x="1896" y="1052"/>
                    </a:lnTo>
                    <a:lnTo>
                      <a:pt x="1483" y="1310"/>
                    </a:lnTo>
                    <a:lnTo>
                      <a:pt x="1483" y="1458"/>
                    </a:lnTo>
                    <a:lnTo>
                      <a:pt x="1480" y="1485"/>
                    </a:lnTo>
                    <a:lnTo>
                      <a:pt x="1469" y="1510"/>
                    </a:lnTo>
                    <a:lnTo>
                      <a:pt x="1453" y="1531"/>
                    </a:lnTo>
                    <a:lnTo>
                      <a:pt x="1433" y="1547"/>
                    </a:lnTo>
                    <a:lnTo>
                      <a:pt x="1408" y="1556"/>
                    </a:lnTo>
                    <a:lnTo>
                      <a:pt x="1382" y="1560"/>
                    </a:lnTo>
                    <a:lnTo>
                      <a:pt x="1203" y="1560"/>
                    </a:lnTo>
                    <a:lnTo>
                      <a:pt x="1176" y="1556"/>
                    </a:lnTo>
                    <a:lnTo>
                      <a:pt x="1152" y="1547"/>
                    </a:lnTo>
                    <a:lnTo>
                      <a:pt x="1132" y="1531"/>
                    </a:lnTo>
                    <a:lnTo>
                      <a:pt x="1115" y="1510"/>
                    </a:lnTo>
                    <a:lnTo>
                      <a:pt x="1105" y="1485"/>
                    </a:lnTo>
                    <a:lnTo>
                      <a:pt x="1101" y="1458"/>
                    </a:lnTo>
                    <a:lnTo>
                      <a:pt x="1101" y="1364"/>
                    </a:lnTo>
                    <a:lnTo>
                      <a:pt x="380" y="1143"/>
                    </a:lnTo>
                    <a:lnTo>
                      <a:pt x="371" y="1164"/>
                    </a:lnTo>
                    <a:lnTo>
                      <a:pt x="360" y="1184"/>
                    </a:lnTo>
                    <a:lnTo>
                      <a:pt x="344" y="1200"/>
                    </a:lnTo>
                    <a:lnTo>
                      <a:pt x="325" y="1212"/>
                    </a:lnTo>
                    <a:lnTo>
                      <a:pt x="303" y="1220"/>
                    </a:lnTo>
                    <a:lnTo>
                      <a:pt x="279" y="1223"/>
                    </a:lnTo>
                    <a:lnTo>
                      <a:pt x="101" y="1223"/>
                    </a:lnTo>
                    <a:lnTo>
                      <a:pt x="75" y="1219"/>
                    </a:lnTo>
                    <a:lnTo>
                      <a:pt x="49" y="1209"/>
                    </a:lnTo>
                    <a:lnTo>
                      <a:pt x="29" y="1192"/>
                    </a:lnTo>
                    <a:lnTo>
                      <a:pt x="13" y="1172"/>
                    </a:lnTo>
                    <a:lnTo>
                      <a:pt x="4" y="1148"/>
                    </a:lnTo>
                    <a:lnTo>
                      <a:pt x="0" y="1121"/>
                    </a:lnTo>
                    <a:lnTo>
                      <a:pt x="0" y="942"/>
                    </a:lnTo>
                    <a:lnTo>
                      <a:pt x="4" y="915"/>
                    </a:lnTo>
                    <a:lnTo>
                      <a:pt x="13" y="891"/>
                    </a:lnTo>
                    <a:lnTo>
                      <a:pt x="29" y="871"/>
                    </a:lnTo>
                    <a:lnTo>
                      <a:pt x="49" y="855"/>
                    </a:lnTo>
                    <a:lnTo>
                      <a:pt x="75" y="844"/>
                    </a:lnTo>
                    <a:lnTo>
                      <a:pt x="101" y="840"/>
                    </a:lnTo>
                    <a:lnTo>
                      <a:pt x="279" y="840"/>
                    </a:lnTo>
                    <a:lnTo>
                      <a:pt x="303" y="843"/>
                    </a:lnTo>
                    <a:lnTo>
                      <a:pt x="325" y="851"/>
                    </a:lnTo>
                    <a:lnTo>
                      <a:pt x="344" y="865"/>
                    </a:lnTo>
                    <a:lnTo>
                      <a:pt x="360" y="880"/>
                    </a:lnTo>
                    <a:lnTo>
                      <a:pt x="372" y="900"/>
                    </a:lnTo>
                    <a:lnTo>
                      <a:pt x="681" y="764"/>
                    </a:lnTo>
                    <a:lnTo>
                      <a:pt x="681" y="643"/>
                    </a:lnTo>
                    <a:lnTo>
                      <a:pt x="684" y="616"/>
                    </a:lnTo>
                    <a:lnTo>
                      <a:pt x="695" y="591"/>
                    </a:lnTo>
                    <a:lnTo>
                      <a:pt x="711" y="571"/>
                    </a:lnTo>
                    <a:lnTo>
                      <a:pt x="731" y="555"/>
                    </a:lnTo>
                    <a:lnTo>
                      <a:pt x="756" y="544"/>
                    </a:lnTo>
                    <a:lnTo>
                      <a:pt x="783" y="541"/>
                    </a:lnTo>
                    <a:lnTo>
                      <a:pt x="961" y="541"/>
                    </a:lnTo>
                    <a:lnTo>
                      <a:pt x="977" y="543"/>
                    </a:lnTo>
                    <a:lnTo>
                      <a:pt x="991" y="547"/>
                    </a:lnTo>
                    <a:lnTo>
                      <a:pt x="1244" y="302"/>
                    </a:lnTo>
                    <a:lnTo>
                      <a:pt x="1242" y="281"/>
                    </a:lnTo>
                    <a:lnTo>
                      <a:pt x="1242" y="102"/>
                    </a:lnTo>
                    <a:lnTo>
                      <a:pt x="1245" y="75"/>
                    </a:lnTo>
                    <a:lnTo>
                      <a:pt x="1255" y="50"/>
                    </a:lnTo>
                    <a:lnTo>
                      <a:pt x="1271" y="29"/>
                    </a:lnTo>
                    <a:lnTo>
                      <a:pt x="1292" y="13"/>
                    </a:lnTo>
                    <a:lnTo>
                      <a:pt x="1317" y="4"/>
                    </a:ln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9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0" name="Freeform 57"/>
              <p:cNvSpPr>
                <a:spLocks/>
              </p:cNvSpPr>
              <p:nvPr/>
            </p:nvSpPr>
            <p:spPr bwMode="auto">
              <a:xfrm>
                <a:off x="4814523" y="4802730"/>
                <a:ext cx="89873" cy="91027"/>
              </a:xfrm>
              <a:custGeom>
                <a:avLst/>
                <a:gdLst>
                  <a:gd name="T0" fmla="*/ 197 w 394"/>
                  <a:gd name="T1" fmla="*/ 0 h 396"/>
                  <a:gd name="T2" fmla="*/ 232 w 394"/>
                  <a:gd name="T3" fmla="*/ 4 h 396"/>
                  <a:gd name="T4" fmla="*/ 266 w 394"/>
                  <a:gd name="T5" fmla="*/ 13 h 396"/>
                  <a:gd name="T6" fmla="*/ 296 w 394"/>
                  <a:gd name="T7" fmla="*/ 28 h 396"/>
                  <a:gd name="T8" fmla="*/ 324 w 394"/>
                  <a:gd name="T9" fmla="*/ 48 h 396"/>
                  <a:gd name="T10" fmla="*/ 348 w 394"/>
                  <a:gd name="T11" fmla="*/ 71 h 396"/>
                  <a:gd name="T12" fmla="*/ 368 w 394"/>
                  <a:gd name="T13" fmla="*/ 98 h 396"/>
                  <a:gd name="T14" fmla="*/ 382 w 394"/>
                  <a:gd name="T15" fmla="*/ 130 h 396"/>
                  <a:gd name="T16" fmla="*/ 392 w 394"/>
                  <a:gd name="T17" fmla="*/ 162 h 396"/>
                  <a:gd name="T18" fmla="*/ 394 w 394"/>
                  <a:gd name="T19" fmla="*/ 199 h 396"/>
                  <a:gd name="T20" fmla="*/ 392 w 394"/>
                  <a:gd name="T21" fmla="*/ 234 h 396"/>
                  <a:gd name="T22" fmla="*/ 382 w 394"/>
                  <a:gd name="T23" fmla="*/ 268 h 396"/>
                  <a:gd name="T24" fmla="*/ 368 w 394"/>
                  <a:gd name="T25" fmla="*/ 298 h 396"/>
                  <a:gd name="T26" fmla="*/ 348 w 394"/>
                  <a:gd name="T27" fmla="*/ 326 h 396"/>
                  <a:gd name="T28" fmla="*/ 324 w 394"/>
                  <a:gd name="T29" fmla="*/ 349 h 396"/>
                  <a:gd name="T30" fmla="*/ 296 w 394"/>
                  <a:gd name="T31" fmla="*/ 369 h 396"/>
                  <a:gd name="T32" fmla="*/ 266 w 394"/>
                  <a:gd name="T33" fmla="*/ 384 h 396"/>
                  <a:gd name="T34" fmla="*/ 232 w 394"/>
                  <a:gd name="T35" fmla="*/ 392 h 396"/>
                  <a:gd name="T36" fmla="*/ 197 w 394"/>
                  <a:gd name="T37" fmla="*/ 396 h 396"/>
                  <a:gd name="T38" fmla="*/ 162 w 394"/>
                  <a:gd name="T39" fmla="*/ 392 h 396"/>
                  <a:gd name="T40" fmla="*/ 128 w 394"/>
                  <a:gd name="T41" fmla="*/ 384 h 396"/>
                  <a:gd name="T42" fmla="*/ 98 w 394"/>
                  <a:gd name="T43" fmla="*/ 369 h 396"/>
                  <a:gd name="T44" fmla="*/ 70 w 394"/>
                  <a:gd name="T45" fmla="*/ 349 h 396"/>
                  <a:gd name="T46" fmla="*/ 46 w 394"/>
                  <a:gd name="T47" fmla="*/ 326 h 396"/>
                  <a:gd name="T48" fmla="*/ 27 w 394"/>
                  <a:gd name="T49" fmla="*/ 298 h 396"/>
                  <a:gd name="T50" fmla="*/ 12 w 394"/>
                  <a:gd name="T51" fmla="*/ 268 h 396"/>
                  <a:gd name="T52" fmla="*/ 2 w 394"/>
                  <a:gd name="T53" fmla="*/ 234 h 396"/>
                  <a:gd name="T54" fmla="*/ 0 w 394"/>
                  <a:gd name="T55" fmla="*/ 199 h 396"/>
                  <a:gd name="T56" fmla="*/ 2 w 394"/>
                  <a:gd name="T57" fmla="*/ 162 h 396"/>
                  <a:gd name="T58" fmla="*/ 12 w 394"/>
                  <a:gd name="T59" fmla="*/ 130 h 396"/>
                  <a:gd name="T60" fmla="*/ 27 w 394"/>
                  <a:gd name="T61" fmla="*/ 98 h 396"/>
                  <a:gd name="T62" fmla="*/ 46 w 394"/>
                  <a:gd name="T63" fmla="*/ 71 h 396"/>
                  <a:gd name="T64" fmla="*/ 70 w 394"/>
                  <a:gd name="T65" fmla="*/ 48 h 396"/>
                  <a:gd name="T66" fmla="*/ 98 w 394"/>
                  <a:gd name="T67" fmla="*/ 28 h 396"/>
                  <a:gd name="T68" fmla="*/ 128 w 394"/>
                  <a:gd name="T69" fmla="*/ 13 h 396"/>
                  <a:gd name="T70" fmla="*/ 162 w 394"/>
                  <a:gd name="T71" fmla="*/ 4 h 396"/>
                  <a:gd name="T72" fmla="*/ 197 w 394"/>
                  <a:gd name="T73" fmla="*/ 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94" h="396">
                    <a:moveTo>
                      <a:pt x="197" y="0"/>
                    </a:moveTo>
                    <a:lnTo>
                      <a:pt x="232" y="4"/>
                    </a:lnTo>
                    <a:lnTo>
                      <a:pt x="266" y="13"/>
                    </a:lnTo>
                    <a:lnTo>
                      <a:pt x="296" y="28"/>
                    </a:lnTo>
                    <a:lnTo>
                      <a:pt x="324" y="48"/>
                    </a:lnTo>
                    <a:lnTo>
                      <a:pt x="348" y="71"/>
                    </a:lnTo>
                    <a:lnTo>
                      <a:pt x="368" y="98"/>
                    </a:lnTo>
                    <a:lnTo>
                      <a:pt x="382" y="130"/>
                    </a:lnTo>
                    <a:lnTo>
                      <a:pt x="392" y="162"/>
                    </a:lnTo>
                    <a:lnTo>
                      <a:pt x="394" y="199"/>
                    </a:lnTo>
                    <a:lnTo>
                      <a:pt x="392" y="234"/>
                    </a:lnTo>
                    <a:lnTo>
                      <a:pt x="382" y="268"/>
                    </a:lnTo>
                    <a:lnTo>
                      <a:pt x="368" y="298"/>
                    </a:lnTo>
                    <a:lnTo>
                      <a:pt x="348" y="326"/>
                    </a:lnTo>
                    <a:lnTo>
                      <a:pt x="324" y="349"/>
                    </a:lnTo>
                    <a:lnTo>
                      <a:pt x="296" y="369"/>
                    </a:lnTo>
                    <a:lnTo>
                      <a:pt x="266" y="384"/>
                    </a:lnTo>
                    <a:lnTo>
                      <a:pt x="232" y="392"/>
                    </a:lnTo>
                    <a:lnTo>
                      <a:pt x="197" y="396"/>
                    </a:lnTo>
                    <a:lnTo>
                      <a:pt x="162" y="392"/>
                    </a:lnTo>
                    <a:lnTo>
                      <a:pt x="128" y="384"/>
                    </a:lnTo>
                    <a:lnTo>
                      <a:pt x="98" y="369"/>
                    </a:lnTo>
                    <a:lnTo>
                      <a:pt x="70" y="349"/>
                    </a:lnTo>
                    <a:lnTo>
                      <a:pt x="46" y="326"/>
                    </a:lnTo>
                    <a:lnTo>
                      <a:pt x="27" y="298"/>
                    </a:lnTo>
                    <a:lnTo>
                      <a:pt x="12" y="268"/>
                    </a:lnTo>
                    <a:lnTo>
                      <a:pt x="2" y="234"/>
                    </a:lnTo>
                    <a:lnTo>
                      <a:pt x="0" y="199"/>
                    </a:lnTo>
                    <a:lnTo>
                      <a:pt x="2" y="162"/>
                    </a:lnTo>
                    <a:lnTo>
                      <a:pt x="12" y="130"/>
                    </a:lnTo>
                    <a:lnTo>
                      <a:pt x="27" y="98"/>
                    </a:lnTo>
                    <a:lnTo>
                      <a:pt x="46" y="71"/>
                    </a:lnTo>
                    <a:lnTo>
                      <a:pt x="70" y="48"/>
                    </a:lnTo>
                    <a:lnTo>
                      <a:pt x="98" y="28"/>
                    </a:lnTo>
                    <a:lnTo>
                      <a:pt x="128" y="13"/>
                    </a:lnTo>
                    <a:lnTo>
                      <a:pt x="162" y="4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F3B82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90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773730" y="4651950"/>
              <a:ext cx="435825" cy="475487"/>
              <a:chOff x="4773730" y="4651950"/>
              <a:chExt cx="435825" cy="475487"/>
            </a:xfrm>
          </p:grpSpPr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4773730" y="4961229"/>
                <a:ext cx="435824" cy="166208"/>
              </a:xfrm>
              <a:custGeom>
                <a:avLst/>
                <a:gdLst>
                  <a:gd name="T0" fmla="*/ 425 w 3693"/>
                  <a:gd name="T1" fmla="*/ 0 h 1406"/>
                  <a:gd name="T2" fmla="*/ 1772 w 3693"/>
                  <a:gd name="T3" fmla="*/ 809 h 1406"/>
                  <a:gd name="T4" fmla="*/ 1790 w 3693"/>
                  <a:gd name="T5" fmla="*/ 816 h 1406"/>
                  <a:gd name="T6" fmla="*/ 1811 w 3693"/>
                  <a:gd name="T7" fmla="*/ 822 h 1406"/>
                  <a:gd name="T8" fmla="*/ 1834 w 3693"/>
                  <a:gd name="T9" fmla="*/ 824 h 1406"/>
                  <a:gd name="T10" fmla="*/ 1859 w 3693"/>
                  <a:gd name="T11" fmla="*/ 824 h 1406"/>
                  <a:gd name="T12" fmla="*/ 1882 w 3693"/>
                  <a:gd name="T13" fmla="*/ 822 h 1406"/>
                  <a:gd name="T14" fmla="*/ 1903 w 3693"/>
                  <a:gd name="T15" fmla="*/ 816 h 1406"/>
                  <a:gd name="T16" fmla="*/ 1921 w 3693"/>
                  <a:gd name="T17" fmla="*/ 809 h 1406"/>
                  <a:gd name="T18" fmla="*/ 3267 w 3693"/>
                  <a:gd name="T19" fmla="*/ 0 h 1406"/>
                  <a:gd name="T20" fmla="*/ 3652 w 3693"/>
                  <a:gd name="T21" fmla="*/ 232 h 1406"/>
                  <a:gd name="T22" fmla="*/ 3673 w 3693"/>
                  <a:gd name="T23" fmla="*/ 246 h 1406"/>
                  <a:gd name="T24" fmla="*/ 3685 w 3693"/>
                  <a:gd name="T25" fmla="*/ 264 h 1406"/>
                  <a:gd name="T26" fmla="*/ 3693 w 3693"/>
                  <a:gd name="T27" fmla="*/ 282 h 1406"/>
                  <a:gd name="T28" fmla="*/ 3693 w 3693"/>
                  <a:gd name="T29" fmla="*/ 300 h 1406"/>
                  <a:gd name="T30" fmla="*/ 3685 w 3693"/>
                  <a:gd name="T31" fmla="*/ 319 h 1406"/>
                  <a:gd name="T32" fmla="*/ 3673 w 3693"/>
                  <a:gd name="T33" fmla="*/ 334 h 1406"/>
                  <a:gd name="T34" fmla="*/ 3652 w 3693"/>
                  <a:gd name="T35" fmla="*/ 350 h 1406"/>
                  <a:gd name="T36" fmla="*/ 1921 w 3693"/>
                  <a:gd name="T37" fmla="*/ 1389 h 1406"/>
                  <a:gd name="T38" fmla="*/ 1903 w 3693"/>
                  <a:gd name="T39" fmla="*/ 1397 h 1406"/>
                  <a:gd name="T40" fmla="*/ 1882 w 3693"/>
                  <a:gd name="T41" fmla="*/ 1402 h 1406"/>
                  <a:gd name="T42" fmla="*/ 1859 w 3693"/>
                  <a:gd name="T43" fmla="*/ 1406 h 1406"/>
                  <a:gd name="T44" fmla="*/ 1834 w 3693"/>
                  <a:gd name="T45" fmla="*/ 1406 h 1406"/>
                  <a:gd name="T46" fmla="*/ 1811 w 3693"/>
                  <a:gd name="T47" fmla="*/ 1402 h 1406"/>
                  <a:gd name="T48" fmla="*/ 1790 w 3693"/>
                  <a:gd name="T49" fmla="*/ 1397 h 1406"/>
                  <a:gd name="T50" fmla="*/ 1772 w 3693"/>
                  <a:gd name="T51" fmla="*/ 1389 h 1406"/>
                  <a:gd name="T52" fmla="*/ 39 w 3693"/>
                  <a:gd name="T53" fmla="*/ 350 h 1406"/>
                  <a:gd name="T54" fmla="*/ 20 w 3693"/>
                  <a:gd name="T55" fmla="*/ 334 h 1406"/>
                  <a:gd name="T56" fmla="*/ 6 w 3693"/>
                  <a:gd name="T57" fmla="*/ 317 h 1406"/>
                  <a:gd name="T58" fmla="*/ 0 w 3693"/>
                  <a:gd name="T59" fmla="*/ 300 h 1406"/>
                  <a:gd name="T60" fmla="*/ 0 w 3693"/>
                  <a:gd name="T61" fmla="*/ 282 h 1406"/>
                  <a:gd name="T62" fmla="*/ 6 w 3693"/>
                  <a:gd name="T63" fmla="*/ 264 h 1406"/>
                  <a:gd name="T64" fmla="*/ 20 w 3693"/>
                  <a:gd name="T65" fmla="*/ 246 h 1406"/>
                  <a:gd name="T66" fmla="*/ 39 w 3693"/>
                  <a:gd name="T67" fmla="*/ 231 h 1406"/>
                  <a:gd name="T68" fmla="*/ 425 w 3693"/>
                  <a:gd name="T69" fmla="*/ 0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93" h="1406">
                    <a:moveTo>
                      <a:pt x="425" y="0"/>
                    </a:moveTo>
                    <a:lnTo>
                      <a:pt x="1772" y="809"/>
                    </a:lnTo>
                    <a:lnTo>
                      <a:pt x="1790" y="816"/>
                    </a:lnTo>
                    <a:lnTo>
                      <a:pt x="1811" y="822"/>
                    </a:lnTo>
                    <a:lnTo>
                      <a:pt x="1834" y="824"/>
                    </a:lnTo>
                    <a:lnTo>
                      <a:pt x="1859" y="824"/>
                    </a:lnTo>
                    <a:lnTo>
                      <a:pt x="1882" y="822"/>
                    </a:lnTo>
                    <a:lnTo>
                      <a:pt x="1903" y="816"/>
                    </a:lnTo>
                    <a:lnTo>
                      <a:pt x="1921" y="809"/>
                    </a:lnTo>
                    <a:lnTo>
                      <a:pt x="3267" y="0"/>
                    </a:lnTo>
                    <a:lnTo>
                      <a:pt x="3652" y="232"/>
                    </a:lnTo>
                    <a:lnTo>
                      <a:pt x="3673" y="246"/>
                    </a:lnTo>
                    <a:lnTo>
                      <a:pt x="3685" y="264"/>
                    </a:lnTo>
                    <a:lnTo>
                      <a:pt x="3693" y="282"/>
                    </a:lnTo>
                    <a:lnTo>
                      <a:pt x="3693" y="300"/>
                    </a:lnTo>
                    <a:lnTo>
                      <a:pt x="3685" y="319"/>
                    </a:lnTo>
                    <a:lnTo>
                      <a:pt x="3673" y="334"/>
                    </a:lnTo>
                    <a:lnTo>
                      <a:pt x="3652" y="350"/>
                    </a:lnTo>
                    <a:lnTo>
                      <a:pt x="1921" y="1389"/>
                    </a:lnTo>
                    <a:lnTo>
                      <a:pt x="1903" y="1397"/>
                    </a:lnTo>
                    <a:lnTo>
                      <a:pt x="1882" y="1402"/>
                    </a:lnTo>
                    <a:lnTo>
                      <a:pt x="1859" y="1406"/>
                    </a:lnTo>
                    <a:lnTo>
                      <a:pt x="1834" y="1406"/>
                    </a:lnTo>
                    <a:lnTo>
                      <a:pt x="1811" y="1402"/>
                    </a:lnTo>
                    <a:lnTo>
                      <a:pt x="1790" y="1397"/>
                    </a:lnTo>
                    <a:lnTo>
                      <a:pt x="1772" y="1389"/>
                    </a:lnTo>
                    <a:lnTo>
                      <a:pt x="39" y="350"/>
                    </a:lnTo>
                    <a:lnTo>
                      <a:pt x="20" y="334"/>
                    </a:lnTo>
                    <a:lnTo>
                      <a:pt x="6" y="317"/>
                    </a:lnTo>
                    <a:lnTo>
                      <a:pt x="0" y="300"/>
                    </a:lnTo>
                    <a:lnTo>
                      <a:pt x="0" y="282"/>
                    </a:lnTo>
                    <a:lnTo>
                      <a:pt x="6" y="264"/>
                    </a:lnTo>
                    <a:lnTo>
                      <a:pt x="20" y="246"/>
                    </a:lnTo>
                    <a:lnTo>
                      <a:pt x="39" y="231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4817922" y="4855460"/>
                <a:ext cx="391633" cy="165736"/>
              </a:xfrm>
              <a:custGeom>
                <a:avLst/>
                <a:gdLst/>
                <a:ahLst/>
                <a:cxnLst/>
                <a:rect l="l" t="t" r="r" b="b"/>
                <a:pathLst>
                  <a:path w="391633" h="165736">
                    <a:moveTo>
                      <a:pt x="341359" y="0"/>
                    </a:moveTo>
                    <a:lnTo>
                      <a:pt x="386795" y="27230"/>
                    </a:lnTo>
                    <a:lnTo>
                      <a:pt x="389273" y="29116"/>
                    </a:lnTo>
                    <a:lnTo>
                      <a:pt x="390689" y="31120"/>
                    </a:lnTo>
                    <a:lnTo>
                      <a:pt x="391633" y="33124"/>
                    </a:lnTo>
                    <a:lnTo>
                      <a:pt x="391633" y="35364"/>
                    </a:lnTo>
                    <a:lnTo>
                      <a:pt x="390689" y="37485"/>
                    </a:lnTo>
                    <a:lnTo>
                      <a:pt x="389273" y="39489"/>
                    </a:lnTo>
                    <a:lnTo>
                      <a:pt x="386795" y="41257"/>
                    </a:lnTo>
                    <a:lnTo>
                      <a:pt x="182513" y="163850"/>
                    </a:lnTo>
                    <a:lnTo>
                      <a:pt x="180389" y="164793"/>
                    </a:lnTo>
                    <a:lnTo>
                      <a:pt x="177911" y="165383"/>
                    </a:lnTo>
                    <a:lnTo>
                      <a:pt x="175196" y="165736"/>
                    </a:lnTo>
                    <a:lnTo>
                      <a:pt x="172246" y="165736"/>
                    </a:lnTo>
                    <a:lnTo>
                      <a:pt x="169532" y="165383"/>
                    </a:lnTo>
                    <a:lnTo>
                      <a:pt x="167053" y="164793"/>
                    </a:lnTo>
                    <a:lnTo>
                      <a:pt x="164929" y="163850"/>
                    </a:lnTo>
                    <a:lnTo>
                      <a:pt x="0" y="64988"/>
                    </a:lnTo>
                    <a:lnTo>
                      <a:pt x="5069" y="61802"/>
                    </a:lnTo>
                    <a:lnTo>
                      <a:pt x="7370" y="60419"/>
                    </a:lnTo>
                    <a:lnTo>
                      <a:pt x="9441" y="58576"/>
                    </a:lnTo>
                    <a:lnTo>
                      <a:pt x="16803" y="61572"/>
                    </a:lnTo>
                    <a:lnTo>
                      <a:pt x="24396" y="64106"/>
                    </a:lnTo>
                    <a:lnTo>
                      <a:pt x="32909" y="65489"/>
                    </a:lnTo>
                    <a:lnTo>
                      <a:pt x="41192" y="66180"/>
                    </a:lnTo>
                    <a:lnTo>
                      <a:pt x="52006" y="65259"/>
                    </a:lnTo>
                    <a:lnTo>
                      <a:pt x="62360" y="62954"/>
                    </a:lnTo>
                    <a:lnTo>
                      <a:pt x="72024" y="59037"/>
                    </a:lnTo>
                    <a:lnTo>
                      <a:pt x="80997" y="54428"/>
                    </a:lnTo>
                    <a:lnTo>
                      <a:pt x="87760" y="49009"/>
                    </a:lnTo>
                    <a:lnTo>
                      <a:pt x="164929" y="95245"/>
                    </a:lnTo>
                    <a:lnTo>
                      <a:pt x="167053" y="96306"/>
                    </a:lnTo>
                    <a:lnTo>
                      <a:pt x="169532" y="96778"/>
                    </a:lnTo>
                    <a:lnTo>
                      <a:pt x="172246" y="97249"/>
                    </a:lnTo>
                    <a:lnTo>
                      <a:pt x="175196" y="97249"/>
                    </a:lnTo>
                    <a:lnTo>
                      <a:pt x="177911" y="96778"/>
                    </a:lnTo>
                    <a:lnTo>
                      <a:pt x="180389" y="96306"/>
                    </a:lnTo>
                    <a:lnTo>
                      <a:pt x="182513" y="95245"/>
                    </a:lnTo>
                    <a:close/>
                  </a:path>
                </a:pathLst>
              </a:custGeom>
              <a:solidFill>
                <a:srgbClr val="FABE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4817780" y="4651950"/>
                <a:ext cx="391774" cy="263005"/>
              </a:xfrm>
              <a:custGeom>
                <a:avLst/>
                <a:gdLst/>
                <a:ahLst/>
                <a:cxnLst/>
                <a:rect l="l" t="t" r="r" b="b"/>
                <a:pathLst>
                  <a:path w="391774" h="263005">
                    <a:moveTo>
                      <a:pt x="172387" y="0"/>
                    </a:moveTo>
                    <a:lnTo>
                      <a:pt x="175337" y="0"/>
                    </a:lnTo>
                    <a:lnTo>
                      <a:pt x="178052" y="354"/>
                    </a:lnTo>
                    <a:lnTo>
                      <a:pt x="180530" y="944"/>
                    </a:lnTo>
                    <a:lnTo>
                      <a:pt x="182654" y="1887"/>
                    </a:lnTo>
                    <a:lnTo>
                      <a:pt x="386936" y="124544"/>
                    </a:lnTo>
                    <a:lnTo>
                      <a:pt x="389414" y="126313"/>
                    </a:lnTo>
                    <a:lnTo>
                      <a:pt x="390830" y="128318"/>
                    </a:lnTo>
                    <a:lnTo>
                      <a:pt x="391774" y="130441"/>
                    </a:lnTo>
                    <a:lnTo>
                      <a:pt x="391774" y="132682"/>
                    </a:lnTo>
                    <a:lnTo>
                      <a:pt x="390830" y="134805"/>
                    </a:lnTo>
                    <a:lnTo>
                      <a:pt x="389414" y="136692"/>
                    </a:lnTo>
                    <a:lnTo>
                      <a:pt x="386936" y="138579"/>
                    </a:lnTo>
                    <a:lnTo>
                      <a:pt x="182654" y="261000"/>
                    </a:lnTo>
                    <a:lnTo>
                      <a:pt x="180530" y="262062"/>
                    </a:lnTo>
                    <a:lnTo>
                      <a:pt x="178052" y="262769"/>
                    </a:lnTo>
                    <a:lnTo>
                      <a:pt x="175337" y="263005"/>
                    </a:lnTo>
                    <a:lnTo>
                      <a:pt x="172387" y="263005"/>
                    </a:lnTo>
                    <a:lnTo>
                      <a:pt x="169673" y="262769"/>
                    </a:lnTo>
                    <a:lnTo>
                      <a:pt x="167194" y="262062"/>
                    </a:lnTo>
                    <a:lnTo>
                      <a:pt x="165070" y="261000"/>
                    </a:lnTo>
                    <a:lnTo>
                      <a:pt x="107808" y="226724"/>
                    </a:lnTo>
                    <a:lnTo>
                      <a:pt x="111279" y="217379"/>
                    </a:lnTo>
                    <a:lnTo>
                      <a:pt x="113580" y="207240"/>
                    </a:lnTo>
                    <a:lnTo>
                      <a:pt x="114270" y="196639"/>
                    </a:lnTo>
                    <a:lnTo>
                      <a:pt x="113580" y="185808"/>
                    </a:lnTo>
                    <a:lnTo>
                      <a:pt x="111279" y="175438"/>
                    </a:lnTo>
                    <a:lnTo>
                      <a:pt x="107598" y="165760"/>
                    </a:lnTo>
                    <a:lnTo>
                      <a:pt x="102536" y="156772"/>
                    </a:lnTo>
                    <a:lnTo>
                      <a:pt x="96324" y="148707"/>
                    </a:lnTo>
                    <a:lnTo>
                      <a:pt x="89191" y="141332"/>
                    </a:lnTo>
                    <a:lnTo>
                      <a:pt x="81138" y="135341"/>
                    </a:lnTo>
                    <a:lnTo>
                      <a:pt x="72165" y="130271"/>
                    </a:lnTo>
                    <a:lnTo>
                      <a:pt x="62501" y="126353"/>
                    </a:lnTo>
                    <a:lnTo>
                      <a:pt x="52147" y="124049"/>
                    </a:lnTo>
                    <a:lnTo>
                      <a:pt x="41333" y="123358"/>
                    </a:lnTo>
                    <a:lnTo>
                      <a:pt x="32820" y="123818"/>
                    </a:lnTo>
                    <a:lnTo>
                      <a:pt x="24537" y="125432"/>
                    </a:lnTo>
                    <a:lnTo>
                      <a:pt x="20856" y="120823"/>
                    </a:lnTo>
                    <a:lnTo>
                      <a:pt x="0" y="100887"/>
                    </a:lnTo>
                    <a:lnTo>
                      <a:pt x="165070" y="1887"/>
                    </a:lnTo>
                    <a:lnTo>
                      <a:pt x="167194" y="944"/>
                    </a:lnTo>
                    <a:lnTo>
                      <a:pt x="169673" y="354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 sz="190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9660890" y="3239748"/>
            <a:ext cx="967519" cy="1055629"/>
            <a:chOff x="749839" y="3008091"/>
            <a:chExt cx="1033728" cy="1127867"/>
          </a:xfrm>
        </p:grpSpPr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49839" y="3509566"/>
              <a:ext cx="1033728" cy="626392"/>
            </a:xfrm>
            <a:custGeom>
              <a:avLst/>
              <a:gdLst>
                <a:gd name="T0" fmla="*/ 1428 w 2857"/>
                <a:gd name="T1" fmla="*/ 0 h 1727"/>
                <a:gd name="T2" fmla="*/ 1450 w 2857"/>
                <a:gd name="T3" fmla="*/ 1 h 1727"/>
                <a:gd name="T4" fmla="*/ 1469 w 2857"/>
                <a:gd name="T5" fmla="*/ 6 h 1727"/>
                <a:gd name="T6" fmla="*/ 1486 w 2857"/>
                <a:gd name="T7" fmla="*/ 13 h 1727"/>
                <a:gd name="T8" fmla="*/ 2826 w 2857"/>
                <a:gd name="T9" fmla="*/ 817 h 1727"/>
                <a:gd name="T10" fmla="*/ 2844 w 2857"/>
                <a:gd name="T11" fmla="*/ 831 h 1727"/>
                <a:gd name="T12" fmla="*/ 2853 w 2857"/>
                <a:gd name="T13" fmla="*/ 846 h 1727"/>
                <a:gd name="T14" fmla="*/ 2857 w 2857"/>
                <a:gd name="T15" fmla="*/ 863 h 1727"/>
                <a:gd name="T16" fmla="*/ 2853 w 2857"/>
                <a:gd name="T17" fmla="*/ 880 h 1727"/>
                <a:gd name="T18" fmla="*/ 2844 w 2857"/>
                <a:gd name="T19" fmla="*/ 895 h 1727"/>
                <a:gd name="T20" fmla="*/ 2826 w 2857"/>
                <a:gd name="T21" fmla="*/ 909 h 1727"/>
                <a:gd name="T22" fmla="*/ 1486 w 2857"/>
                <a:gd name="T23" fmla="*/ 1713 h 1727"/>
                <a:gd name="T24" fmla="*/ 1469 w 2857"/>
                <a:gd name="T25" fmla="*/ 1721 h 1727"/>
                <a:gd name="T26" fmla="*/ 1450 w 2857"/>
                <a:gd name="T27" fmla="*/ 1724 h 1727"/>
                <a:gd name="T28" fmla="*/ 1428 w 2857"/>
                <a:gd name="T29" fmla="*/ 1727 h 1727"/>
                <a:gd name="T30" fmla="*/ 1407 w 2857"/>
                <a:gd name="T31" fmla="*/ 1724 h 1727"/>
                <a:gd name="T32" fmla="*/ 1387 w 2857"/>
                <a:gd name="T33" fmla="*/ 1721 h 1727"/>
                <a:gd name="T34" fmla="*/ 1371 w 2857"/>
                <a:gd name="T35" fmla="*/ 1713 h 1727"/>
                <a:gd name="T36" fmla="*/ 31 w 2857"/>
                <a:gd name="T37" fmla="*/ 909 h 1727"/>
                <a:gd name="T38" fmla="*/ 16 w 2857"/>
                <a:gd name="T39" fmla="*/ 897 h 1727"/>
                <a:gd name="T40" fmla="*/ 5 w 2857"/>
                <a:gd name="T41" fmla="*/ 884 h 1727"/>
                <a:gd name="T42" fmla="*/ 0 w 2857"/>
                <a:gd name="T43" fmla="*/ 871 h 1727"/>
                <a:gd name="T44" fmla="*/ 0 w 2857"/>
                <a:gd name="T45" fmla="*/ 856 h 1727"/>
                <a:gd name="T46" fmla="*/ 5 w 2857"/>
                <a:gd name="T47" fmla="*/ 842 h 1727"/>
                <a:gd name="T48" fmla="*/ 16 w 2857"/>
                <a:gd name="T49" fmla="*/ 828 h 1727"/>
                <a:gd name="T50" fmla="*/ 31 w 2857"/>
                <a:gd name="T51" fmla="*/ 817 h 1727"/>
                <a:gd name="T52" fmla="*/ 1371 w 2857"/>
                <a:gd name="T53" fmla="*/ 13 h 1727"/>
                <a:gd name="T54" fmla="*/ 1387 w 2857"/>
                <a:gd name="T55" fmla="*/ 6 h 1727"/>
                <a:gd name="T56" fmla="*/ 1407 w 2857"/>
                <a:gd name="T57" fmla="*/ 1 h 1727"/>
                <a:gd name="T58" fmla="*/ 1428 w 2857"/>
                <a:gd name="T59" fmla="*/ 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7">
                  <a:moveTo>
                    <a:pt x="1428" y="0"/>
                  </a:moveTo>
                  <a:lnTo>
                    <a:pt x="1450" y="1"/>
                  </a:lnTo>
                  <a:lnTo>
                    <a:pt x="1469" y="6"/>
                  </a:lnTo>
                  <a:lnTo>
                    <a:pt x="1486" y="13"/>
                  </a:lnTo>
                  <a:lnTo>
                    <a:pt x="2826" y="817"/>
                  </a:lnTo>
                  <a:lnTo>
                    <a:pt x="2844" y="831"/>
                  </a:lnTo>
                  <a:lnTo>
                    <a:pt x="2853" y="846"/>
                  </a:lnTo>
                  <a:lnTo>
                    <a:pt x="2857" y="863"/>
                  </a:lnTo>
                  <a:lnTo>
                    <a:pt x="2853" y="880"/>
                  </a:lnTo>
                  <a:lnTo>
                    <a:pt x="2844" y="895"/>
                  </a:lnTo>
                  <a:lnTo>
                    <a:pt x="2826" y="909"/>
                  </a:lnTo>
                  <a:lnTo>
                    <a:pt x="1486" y="1713"/>
                  </a:lnTo>
                  <a:lnTo>
                    <a:pt x="1469" y="1721"/>
                  </a:lnTo>
                  <a:lnTo>
                    <a:pt x="1450" y="1724"/>
                  </a:lnTo>
                  <a:lnTo>
                    <a:pt x="1428" y="1727"/>
                  </a:lnTo>
                  <a:lnTo>
                    <a:pt x="1407" y="1724"/>
                  </a:lnTo>
                  <a:lnTo>
                    <a:pt x="1387" y="1721"/>
                  </a:lnTo>
                  <a:lnTo>
                    <a:pt x="1371" y="1713"/>
                  </a:lnTo>
                  <a:lnTo>
                    <a:pt x="31" y="909"/>
                  </a:lnTo>
                  <a:lnTo>
                    <a:pt x="16" y="897"/>
                  </a:lnTo>
                  <a:lnTo>
                    <a:pt x="5" y="884"/>
                  </a:lnTo>
                  <a:lnTo>
                    <a:pt x="0" y="871"/>
                  </a:lnTo>
                  <a:lnTo>
                    <a:pt x="0" y="856"/>
                  </a:lnTo>
                  <a:lnTo>
                    <a:pt x="5" y="842"/>
                  </a:lnTo>
                  <a:lnTo>
                    <a:pt x="16" y="828"/>
                  </a:lnTo>
                  <a:lnTo>
                    <a:pt x="31" y="817"/>
                  </a:lnTo>
                  <a:lnTo>
                    <a:pt x="1371" y="13"/>
                  </a:lnTo>
                  <a:lnTo>
                    <a:pt x="1387" y="6"/>
                  </a:lnTo>
                  <a:lnTo>
                    <a:pt x="1407" y="1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8"/>
            <p:cNvSpPr>
              <a:spLocks/>
            </p:cNvSpPr>
            <p:nvPr/>
          </p:nvSpPr>
          <p:spPr bwMode="auto">
            <a:xfrm>
              <a:off x="822254" y="3556636"/>
              <a:ext cx="888897" cy="532252"/>
            </a:xfrm>
            <a:custGeom>
              <a:avLst/>
              <a:gdLst>
                <a:gd name="T0" fmla="*/ 1228 w 2455"/>
                <a:gd name="T1" fmla="*/ 0 h 1473"/>
                <a:gd name="T2" fmla="*/ 2455 w 2455"/>
                <a:gd name="T3" fmla="*/ 736 h 1473"/>
                <a:gd name="T4" fmla="*/ 1228 w 2455"/>
                <a:gd name="T5" fmla="*/ 1473 h 1473"/>
                <a:gd name="T6" fmla="*/ 0 w 2455"/>
                <a:gd name="T7" fmla="*/ 736 h 1473"/>
                <a:gd name="T8" fmla="*/ 1228 w 2455"/>
                <a:gd name="T9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3">
                  <a:moveTo>
                    <a:pt x="1228" y="0"/>
                  </a:moveTo>
                  <a:lnTo>
                    <a:pt x="2455" y="736"/>
                  </a:lnTo>
                  <a:lnTo>
                    <a:pt x="1228" y="1473"/>
                  </a:lnTo>
                  <a:lnTo>
                    <a:pt x="0" y="736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EF89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1160795" y="3766640"/>
              <a:ext cx="412767" cy="188280"/>
            </a:xfrm>
            <a:custGeom>
              <a:avLst/>
              <a:gdLst>
                <a:gd name="T0" fmla="*/ 120 w 1142"/>
                <a:gd name="T1" fmla="*/ 0 h 516"/>
                <a:gd name="T2" fmla="*/ 247 w 1142"/>
                <a:gd name="T3" fmla="*/ 27 h 516"/>
                <a:gd name="T4" fmla="*/ 371 w 1142"/>
                <a:gd name="T5" fmla="*/ 57 h 516"/>
                <a:gd name="T6" fmla="*/ 494 w 1142"/>
                <a:gd name="T7" fmla="*/ 91 h 516"/>
                <a:gd name="T8" fmla="*/ 611 w 1142"/>
                <a:gd name="T9" fmla="*/ 129 h 516"/>
                <a:gd name="T10" fmla="*/ 726 w 1142"/>
                <a:gd name="T11" fmla="*/ 172 h 516"/>
                <a:gd name="T12" fmla="*/ 836 w 1142"/>
                <a:gd name="T13" fmla="*/ 219 h 516"/>
                <a:gd name="T14" fmla="*/ 942 w 1142"/>
                <a:gd name="T15" fmla="*/ 268 h 516"/>
                <a:gd name="T16" fmla="*/ 1045 w 1142"/>
                <a:gd name="T17" fmla="*/ 323 h 516"/>
                <a:gd name="T18" fmla="*/ 1142 w 1142"/>
                <a:gd name="T19" fmla="*/ 380 h 516"/>
                <a:gd name="T20" fmla="*/ 914 w 1142"/>
                <a:gd name="T21" fmla="*/ 516 h 516"/>
                <a:gd name="T22" fmla="*/ 814 w 1142"/>
                <a:gd name="T23" fmla="*/ 464 h 516"/>
                <a:gd name="T24" fmla="*/ 709 w 1142"/>
                <a:gd name="T25" fmla="*/ 416 h 516"/>
                <a:gd name="T26" fmla="*/ 600 w 1142"/>
                <a:gd name="T27" fmla="*/ 372 h 516"/>
                <a:gd name="T28" fmla="*/ 487 w 1142"/>
                <a:gd name="T29" fmla="*/ 331 h 516"/>
                <a:gd name="T30" fmla="*/ 370 w 1142"/>
                <a:gd name="T31" fmla="*/ 295 h 516"/>
                <a:gd name="T32" fmla="*/ 251 w 1142"/>
                <a:gd name="T33" fmla="*/ 264 h 516"/>
                <a:gd name="T34" fmla="*/ 127 w 1142"/>
                <a:gd name="T35" fmla="*/ 236 h 516"/>
                <a:gd name="T36" fmla="*/ 0 w 1142"/>
                <a:gd name="T37" fmla="*/ 213 h 516"/>
                <a:gd name="T38" fmla="*/ 34 w 1142"/>
                <a:gd name="T39" fmla="*/ 109 h 516"/>
                <a:gd name="T40" fmla="*/ 120 w 1142"/>
                <a:gd name="T41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2" h="516">
                  <a:moveTo>
                    <a:pt x="120" y="0"/>
                  </a:moveTo>
                  <a:lnTo>
                    <a:pt x="247" y="27"/>
                  </a:lnTo>
                  <a:lnTo>
                    <a:pt x="371" y="57"/>
                  </a:lnTo>
                  <a:lnTo>
                    <a:pt x="494" y="91"/>
                  </a:lnTo>
                  <a:lnTo>
                    <a:pt x="611" y="129"/>
                  </a:lnTo>
                  <a:lnTo>
                    <a:pt x="726" y="172"/>
                  </a:lnTo>
                  <a:lnTo>
                    <a:pt x="836" y="219"/>
                  </a:lnTo>
                  <a:lnTo>
                    <a:pt x="942" y="268"/>
                  </a:lnTo>
                  <a:lnTo>
                    <a:pt x="1045" y="323"/>
                  </a:lnTo>
                  <a:lnTo>
                    <a:pt x="1142" y="380"/>
                  </a:lnTo>
                  <a:lnTo>
                    <a:pt x="914" y="516"/>
                  </a:lnTo>
                  <a:lnTo>
                    <a:pt x="814" y="464"/>
                  </a:lnTo>
                  <a:lnTo>
                    <a:pt x="709" y="416"/>
                  </a:lnTo>
                  <a:lnTo>
                    <a:pt x="600" y="372"/>
                  </a:lnTo>
                  <a:lnTo>
                    <a:pt x="487" y="331"/>
                  </a:lnTo>
                  <a:lnTo>
                    <a:pt x="370" y="295"/>
                  </a:lnTo>
                  <a:lnTo>
                    <a:pt x="251" y="264"/>
                  </a:lnTo>
                  <a:lnTo>
                    <a:pt x="127" y="236"/>
                  </a:lnTo>
                  <a:lnTo>
                    <a:pt x="0" y="213"/>
                  </a:lnTo>
                  <a:lnTo>
                    <a:pt x="34" y="109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6DA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939928" y="3712329"/>
              <a:ext cx="749497" cy="226298"/>
            </a:xfrm>
            <a:custGeom>
              <a:avLst/>
              <a:gdLst>
                <a:gd name="T0" fmla="*/ 1597 w 2073"/>
                <a:gd name="T1" fmla="*/ 0 h 626"/>
                <a:gd name="T2" fmla="*/ 1626 w 2073"/>
                <a:gd name="T3" fmla="*/ 1 h 626"/>
                <a:gd name="T4" fmla="*/ 2073 w 2073"/>
                <a:gd name="T5" fmla="*/ 270 h 626"/>
                <a:gd name="T6" fmla="*/ 1957 w 2073"/>
                <a:gd name="T7" fmla="*/ 251 h 626"/>
                <a:gd name="T8" fmla="*/ 1840 w 2073"/>
                <a:gd name="T9" fmla="*/ 239 h 626"/>
                <a:gd name="T10" fmla="*/ 1719 w 2073"/>
                <a:gd name="T11" fmla="*/ 231 h 626"/>
                <a:gd name="T12" fmla="*/ 1597 w 2073"/>
                <a:gd name="T13" fmla="*/ 228 h 626"/>
                <a:gd name="T14" fmla="*/ 1473 w 2073"/>
                <a:gd name="T15" fmla="*/ 231 h 626"/>
                <a:gd name="T16" fmla="*/ 1350 w 2073"/>
                <a:gd name="T17" fmla="*/ 239 h 626"/>
                <a:gd name="T18" fmla="*/ 1229 w 2073"/>
                <a:gd name="T19" fmla="*/ 253 h 626"/>
                <a:gd name="T20" fmla="*/ 1112 w 2073"/>
                <a:gd name="T21" fmla="*/ 271 h 626"/>
                <a:gd name="T22" fmla="*/ 997 w 2073"/>
                <a:gd name="T23" fmla="*/ 294 h 626"/>
                <a:gd name="T24" fmla="*/ 885 w 2073"/>
                <a:gd name="T25" fmla="*/ 322 h 626"/>
                <a:gd name="T26" fmla="*/ 776 w 2073"/>
                <a:gd name="T27" fmla="*/ 353 h 626"/>
                <a:gd name="T28" fmla="*/ 671 w 2073"/>
                <a:gd name="T29" fmla="*/ 389 h 626"/>
                <a:gd name="T30" fmla="*/ 571 w 2073"/>
                <a:gd name="T31" fmla="*/ 429 h 626"/>
                <a:gd name="T32" fmla="*/ 474 w 2073"/>
                <a:gd name="T33" fmla="*/ 473 h 626"/>
                <a:gd name="T34" fmla="*/ 382 w 2073"/>
                <a:gd name="T35" fmla="*/ 521 h 626"/>
                <a:gd name="T36" fmla="*/ 295 w 2073"/>
                <a:gd name="T37" fmla="*/ 572 h 626"/>
                <a:gd name="T38" fmla="*/ 213 w 2073"/>
                <a:gd name="T39" fmla="*/ 626 h 626"/>
                <a:gd name="T40" fmla="*/ 0 w 2073"/>
                <a:gd name="T41" fmla="*/ 498 h 626"/>
                <a:gd name="T42" fmla="*/ 84 w 2073"/>
                <a:gd name="T43" fmla="*/ 434 h 626"/>
                <a:gd name="T44" fmla="*/ 175 w 2073"/>
                <a:gd name="T45" fmla="*/ 375 h 626"/>
                <a:gd name="T46" fmla="*/ 271 w 2073"/>
                <a:gd name="T47" fmla="*/ 318 h 626"/>
                <a:gd name="T48" fmla="*/ 371 w 2073"/>
                <a:gd name="T49" fmla="*/ 266 h 626"/>
                <a:gd name="T50" fmla="*/ 476 w 2073"/>
                <a:gd name="T51" fmla="*/ 219 h 626"/>
                <a:gd name="T52" fmla="*/ 587 w 2073"/>
                <a:gd name="T53" fmla="*/ 174 h 626"/>
                <a:gd name="T54" fmla="*/ 701 w 2073"/>
                <a:gd name="T55" fmla="*/ 135 h 626"/>
                <a:gd name="T56" fmla="*/ 820 w 2073"/>
                <a:gd name="T57" fmla="*/ 100 h 626"/>
                <a:gd name="T58" fmla="*/ 942 w 2073"/>
                <a:gd name="T59" fmla="*/ 70 h 626"/>
                <a:gd name="T60" fmla="*/ 1067 w 2073"/>
                <a:gd name="T61" fmla="*/ 46 h 626"/>
                <a:gd name="T62" fmla="*/ 1196 w 2073"/>
                <a:gd name="T63" fmla="*/ 27 h 626"/>
                <a:gd name="T64" fmla="*/ 1327 w 2073"/>
                <a:gd name="T65" fmla="*/ 12 h 626"/>
                <a:gd name="T66" fmla="*/ 1460 w 2073"/>
                <a:gd name="T67" fmla="*/ 4 h 626"/>
                <a:gd name="T68" fmla="*/ 1597 w 2073"/>
                <a:gd name="T69" fmla="*/ 0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3" h="626">
                  <a:moveTo>
                    <a:pt x="1597" y="0"/>
                  </a:moveTo>
                  <a:lnTo>
                    <a:pt x="1626" y="1"/>
                  </a:lnTo>
                  <a:lnTo>
                    <a:pt x="2073" y="270"/>
                  </a:lnTo>
                  <a:lnTo>
                    <a:pt x="1957" y="251"/>
                  </a:lnTo>
                  <a:lnTo>
                    <a:pt x="1840" y="239"/>
                  </a:lnTo>
                  <a:lnTo>
                    <a:pt x="1719" y="231"/>
                  </a:lnTo>
                  <a:lnTo>
                    <a:pt x="1597" y="228"/>
                  </a:lnTo>
                  <a:lnTo>
                    <a:pt x="1473" y="231"/>
                  </a:lnTo>
                  <a:lnTo>
                    <a:pt x="1350" y="239"/>
                  </a:lnTo>
                  <a:lnTo>
                    <a:pt x="1229" y="253"/>
                  </a:lnTo>
                  <a:lnTo>
                    <a:pt x="1112" y="271"/>
                  </a:lnTo>
                  <a:lnTo>
                    <a:pt x="997" y="294"/>
                  </a:lnTo>
                  <a:lnTo>
                    <a:pt x="885" y="322"/>
                  </a:lnTo>
                  <a:lnTo>
                    <a:pt x="776" y="353"/>
                  </a:lnTo>
                  <a:lnTo>
                    <a:pt x="671" y="389"/>
                  </a:lnTo>
                  <a:lnTo>
                    <a:pt x="571" y="429"/>
                  </a:lnTo>
                  <a:lnTo>
                    <a:pt x="474" y="473"/>
                  </a:lnTo>
                  <a:lnTo>
                    <a:pt x="382" y="521"/>
                  </a:lnTo>
                  <a:lnTo>
                    <a:pt x="295" y="572"/>
                  </a:lnTo>
                  <a:lnTo>
                    <a:pt x="213" y="626"/>
                  </a:lnTo>
                  <a:lnTo>
                    <a:pt x="0" y="498"/>
                  </a:lnTo>
                  <a:lnTo>
                    <a:pt x="84" y="434"/>
                  </a:lnTo>
                  <a:lnTo>
                    <a:pt x="175" y="375"/>
                  </a:lnTo>
                  <a:lnTo>
                    <a:pt x="271" y="318"/>
                  </a:lnTo>
                  <a:lnTo>
                    <a:pt x="371" y="266"/>
                  </a:lnTo>
                  <a:lnTo>
                    <a:pt x="476" y="219"/>
                  </a:lnTo>
                  <a:lnTo>
                    <a:pt x="587" y="174"/>
                  </a:lnTo>
                  <a:lnTo>
                    <a:pt x="701" y="135"/>
                  </a:lnTo>
                  <a:lnTo>
                    <a:pt x="820" y="100"/>
                  </a:lnTo>
                  <a:lnTo>
                    <a:pt x="942" y="70"/>
                  </a:lnTo>
                  <a:lnTo>
                    <a:pt x="1067" y="46"/>
                  </a:lnTo>
                  <a:lnTo>
                    <a:pt x="1196" y="27"/>
                  </a:lnTo>
                  <a:lnTo>
                    <a:pt x="1327" y="12"/>
                  </a:lnTo>
                  <a:lnTo>
                    <a:pt x="1460" y="4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rgbClr val="F6DA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Freeform 11"/>
            <p:cNvSpPr>
              <a:spLocks/>
            </p:cNvSpPr>
            <p:nvPr/>
          </p:nvSpPr>
          <p:spPr bwMode="auto">
            <a:xfrm>
              <a:off x="749839" y="3259733"/>
              <a:ext cx="1033728" cy="624582"/>
            </a:xfrm>
            <a:custGeom>
              <a:avLst/>
              <a:gdLst>
                <a:gd name="T0" fmla="*/ 1428 w 2857"/>
                <a:gd name="T1" fmla="*/ 0 h 1726"/>
                <a:gd name="T2" fmla="*/ 1450 w 2857"/>
                <a:gd name="T3" fmla="*/ 2 h 1726"/>
                <a:gd name="T4" fmla="*/ 1469 w 2857"/>
                <a:gd name="T5" fmla="*/ 6 h 1726"/>
                <a:gd name="T6" fmla="*/ 1486 w 2857"/>
                <a:gd name="T7" fmla="*/ 14 h 1726"/>
                <a:gd name="T8" fmla="*/ 2826 w 2857"/>
                <a:gd name="T9" fmla="*/ 816 h 1726"/>
                <a:gd name="T10" fmla="*/ 2844 w 2857"/>
                <a:gd name="T11" fmla="*/ 831 h 1726"/>
                <a:gd name="T12" fmla="*/ 2853 w 2857"/>
                <a:gd name="T13" fmla="*/ 847 h 1726"/>
                <a:gd name="T14" fmla="*/ 2857 w 2857"/>
                <a:gd name="T15" fmla="*/ 864 h 1726"/>
                <a:gd name="T16" fmla="*/ 2853 w 2857"/>
                <a:gd name="T17" fmla="*/ 879 h 1726"/>
                <a:gd name="T18" fmla="*/ 2844 w 2857"/>
                <a:gd name="T19" fmla="*/ 895 h 1726"/>
                <a:gd name="T20" fmla="*/ 2826 w 2857"/>
                <a:gd name="T21" fmla="*/ 910 h 1726"/>
                <a:gd name="T22" fmla="*/ 1486 w 2857"/>
                <a:gd name="T23" fmla="*/ 1712 h 1726"/>
                <a:gd name="T24" fmla="*/ 1469 w 2857"/>
                <a:gd name="T25" fmla="*/ 1721 h 1726"/>
                <a:gd name="T26" fmla="*/ 1450 w 2857"/>
                <a:gd name="T27" fmla="*/ 1724 h 1726"/>
                <a:gd name="T28" fmla="*/ 1428 w 2857"/>
                <a:gd name="T29" fmla="*/ 1726 h 1726"/>
                <a:gd name="T30" fmla="*/ 1407 w 2857"/>
                <a:gd name="T31" fmla="*/ 1724 h 1726"/>
                <a:gd name="T32" fmla="*/ 1387 w 2857"/>
                <a:gd name="T33" fmla="*/ 1721 h 1726"/>
                <a:gd name="T34" fmla="*/ 1371 w 2857"/>
                <a:gd name="T35" fmla="*/ 1712 h 1726"/>
                <a:gd name="T36" fmla="*/ 31 w 2857"/>
                <a:gd name="T37" fmla="*/ 910 h 1726"/>
                <a:gd name="T38" fmla="*/ 16 w 2857"/>
                <a:gd name="T39" fmla="*/ 897 h 1726"/>
                <a:gd name="T40" fmla="*/ 5 w 2857"/>
                <a:gd name="T41" fmla="*/ 884 h 1726"/>
                <a:gd name="T42" fmla="*/ 0 w 2857"/>
                <a:gd name="T43" fmla="*/ 870 h 1726"/>
                <a:gd name="T44" fmla="*/ 0 w 2857"/>
                <a:gd name="T45" fmla="*/ 856 h 1726"/>
                <a:gd name="T46" fmla="*/ 5 w 2857"/>
                <a:gd name="T47" fmla="*/ 842 h 1726"/>
                <a:gd name="T48" fmla="*/ 16 w 2857"/>
                <a:gd name="T49" fmla="*/ 829 h 1726"/>
                <a:gd name="T50" fmla="*/ 31 w 2857"/>
                <a:gd name="T51" fmla="*/ 816 h 1726"/>
                <a:gd name="T52" fmla="*/ 1371 w 2857"/>
                <a:gd name="T53" fmla="*/ 14 h 1726"/>
                <a:gd name="T54" fmla="*/ 1387 w 2857"/>
                <a:gd name="T55" fmla="*/ 6 h 1726"/>
                <a:gd name="T56" fmla="*/ 1407 w 2857"/>
                <a:gd name="T57" fmla="*/ 2 h 1726"/>
                <a:gd name="T58" fmla="*/ 1428 w 2857"/>
                <a:gd name="T59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6">
                  <a:moveTo>
                    <a:pt x="1428" y="0"/>
                  </a:moveTo>
                  <a:lnTo>
                    <a:pt x="1450" y="2"/>
                  </a:lnTo>
                  <a:lnTo>
                    <a:pt x="1469" y="6"/>
                  </a:lnTo>
                  <a:lnTo>
                    <a:pt x="1486" y="14"/>
                  </a:lnTo>
                  <a:lnTo>
                    <a:pt x="2826" y="816"/>
                  </a:lnTo>
                  <a:lnTo>
                    <a:pt x="2844" y="831"/>
                  </a:lnTo>
                  <a:lnTo>
                    <a:pt x="2853" y="847"/>
                  </a:lnTo>
                  <a:lnTo>
                    <a:pt x="2857" y="864"/>
                  </a:lnTo>
                  <a:lnTo>
                    <a:pt x="2853" y="879"/>
                  </a:lnTo>
                  <a:lnTo>
                    <a:pt x="2844" y="895"/>
                  </a:lnTo>
                  <a:lnTo>
                    <a:pt x="2826" y="910"/>
                  </a:lnTo>
                  <a:lnTo>
                    <a:pt x="1486" y="1712"/>
                  </a:lnTo>
                  <a:lnTo>
                    <a:pt x="1469" y="1721"/>
                  </a:lnTo>
                  <a:lnTo>
                    <a:pt x="1450" y="1724"/>
                  </a:lnTo>
                  <a:lnTo>
                    <a:pt x="1428" y="1726"/>
                  </a:lnTo>
                  <a:lnTo>
                    <a:pt x="1407" y="1724"/>
                  </a:lnTo>
                  <a:lnTo>
                    <a:pt x="1387" y="1721"/>
                  </a:lnTo>
                  <a:lnTo>
                    <a:pt x="1371" y="1712"/>
                  </a:lnTo>
                  <a:lnTo>
                    <a:pt x="31" y="910"/>
                  </a:lnTo>
                  <a:lnTo>
                    <a:pt x="16" y="897"/>
                  </a:lnTo>
                  <a:lnTo>
                    <a:pt x="5" y="884"/>
                  </a:lnTo>
                  <a:lnTo>
                    <a:pt x="0" y="870"/>
                  </a:lnTo>
                  <a:lnTo>
                    <a:pt x="0" y="856"/>
                  </a:lnTo>
                  <a:lnTo>
                    <a:pt x="5" y="842"/>
                  </a:lnTo>
                  <a:lnTo>
                    <a:pt x="16" y="829"/>
                  </a:lnTo>
                  <a:lnTo>
                    <a:pt x="31" y="816"/>
                  </a:lnTo>
                  <a:lnTo>
                    <a:pt x="1371" y="14"/>
                  </a:lnTo>
                  <a:lnTo>
                    <a:pt x="1387" y="6"/>
                  </a:lnTo>
                  <a:lnTo>
                    <a:pt x="1407" y="2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822254" y="3304994"/>
              <a:ext cx="888897" cy="534063"/>
            </a:xfrm>
            <a:custGeom>
              <a:avLst/>
              <a:gdLst>
                <a:gd name="T0" fmla="*/ 1228 w 2455"/>
                <a:gd name="T1" fmla="*/ 0 h 1474"/>
                <a:gd name="T2" fmla="*/ 2455 w 2455"/>
                <a:gd name="T3" fmla="*/ 736 h 1474"/>
                <a:gd name="T4" fmla="*/ 1228 w 2455"/>
                <a:gd name="T5" fmla="*/ 1474 h 1474"/>
                <a:gd name="T6" fmla="*/ 0 w 2455"/>
                <a:gd name="T7" fmla="*/ 736 h 1474"/>
                <a:gd name="T8" fmla="*/ 1228 w 2455"/>
                <a:gd name="T9" fmla="*/ 0 h 1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4">
                  <a:moveTo>
                    <a:pt x="1228" y="0"/>
                  </a:moveTo>
                  <a:lnTo>
                    <a:pt x="2455" y="736"/>
                  </a:lnTo>
                  <a:lnTo>
                    <a:pt x="1228" y="1474"/>
                  </a:lnTo>
                  <a:lnTo>
                    <a:pt x="0" y="736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AAD0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887428" y="3343011"/>
              <a:ext cx="552167" cy="333110"/>
            </a:xfrm>
            <a:custGeom>
              <a:avLst/>
              <a:gdLst>
                <a:gd name="T0" fmla="*/ 1227 w 1528"/>
                <a:gd name="T1" fmla="*/ 0 h 916"/>
                <a:gd name="T2" fmla="*/ 1528 w 1528"/>
                <a:gd name="T3" fmla="*/ 180 h 916"/>
                <a:gd name="T4" fmla="*/ 299 w 1528"/>
                <a:gd name="T5" fmla="*/ 916 h 916"/>
                <a:gd name="T6" fmla="*/ 0 w 1528"/>
                <a:gd name="T7" fmla="*/ 736 h 916"/>
                <a:gd name="T8" fmla="*/ 1227 w 1528"/>
                <a:gd name="T9" fmla="*/ 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8" h="916">
                  <a:moveTo>
                    <a:pt x="1227" y="0"/>
                  </a:moveTo>
                  <a:lnTo>
                    <a:pt x="1528" y="180"/>
                  </a:lnTo>
                  <a:lnTo>
                    <a:pt x="299" y="916"/>
                  </a:lnTo>
                  <a:lnTo>
                    <a:pt x="0" y="736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1053983" y="3440772"/>
              <a:ext cx="546735" cy="334921"/>
            </a:xfrm>
            <a:custGeom>
              <a:avLst/>
              <a:gdLst>
                <a:gd name="T0" fmla="*/ 1213 w 1513"/>
                <a:gd name="T1" fmla="*/ 0 h 923"/>
                <a:gd name="T2" fmla="*/ 1513 w 1513"/>
                <a:gd name="T3" fmla="*/ 180 h 923"/>
                <a:gd name="T4" fmla="*/ 295 w 1513"/>
                <a:gd name="T5" fmla="*/ 923 h 923"/>
                <a:gd name="T6" fmla="*/ 0 w 1513"/>
                <a:gd name="T7" fmla="*/ 745 h 923"/>
                <a:gd name="T8" fmla="*/ 1213 w 1513"/>
                <a:gd name="T9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3" h="923">
                  <a:moveTo>
                    <a:pt x="1213" y="0"/>
                  </a:moveTo>
                  <a:lnTo>
                    <a:pt x="1513" y="180"/>
                  </a:lnTo>
                  <a:lnTo>
                    <a:pt x="295" y="923"/>
                  </a:lnTo>
                  <a:lnTo>
                    <a:pt x="0" y="745"/>
                  </a:lnTo>
                  <a:lnTo>
                    <a:pt x="1213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1099242" y="3364736"/>
              <a:ext cx="510527" cy="307765"/>
            </a:xfrm>
            <a:custGeom>
              <a:avLst/>
              <a:gdLst>
                <a:gd name="T0" fmla="*/ 184 w 1412"/>
                <a:gd name="T1" fmla="*/ 0 h 847"/>
                <a:gd name="T2" fmla="*/ 1412 w 1412"/>
                <a:gd name="T3" fmla="*/ 737 h 847"/>
                <a:gd name="T4" fmla="*/ 1227 w 1412"/>
                <a:gd name="T5" fmla="*/ 847 h 847"/>
                <a:gd name="T6" fmla="*/ 0 w 1412"/>
                <a:gd name="T7" fmla="*/ 111 h 847"/>
                <a:gd name="T8" fmla="*/ 184 w 1412"/>
                <a:gd name="T9" fmla="*/ 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2" h="847">
                  <a:moveTo>
                    <a:pt x="184" y="0"/>
                  </a:moveTo>
                  <a:lnTo>
                    <a:pt x="1412" y="737"/>
                  </a:lnTo>
                  <a:lnTo>
                    <a:pt x="1227" y="847"/>
                  </a:lnTo>
                  <a:lnTo>
                    <a:pt x="0" y="111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4BA6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auto">
            <a:xfrm>
              <a:off x="749839" y="3008091"/>
              <a:ext cx="1033728" cy="624582"/>
            </a:xfrm>
            <a:custGeom>
              <a:avLst/>
              <a:gdLst>
                <a:gd name="T0" fmla="*/ 1428 w 2857"/>
                <a:gd name="T1" fmla="*/ 0 h 1725"/>
                <a:gd name="T2" fmla="*/ 1450 w 2857"/>
                <a:gd name="T3" fmla="*/ 1 h 1725"/>
                <a:gd name="T4" fmla="*/ 1469 w 2857"/>
                <a:gd name="T5" fmla="*/ 4 h 1725"/>
                <a:gd name="T6" fmla="*/ 1486 w 2857"/>
                <a:gd name="T7" fmla="*/ 12 h 1725"/>
                <a:gd name="T8" fmla="*/ 2826 w 2857"/>
                <a:gd name="T9" fmla="*/ 816 h 1725"/>
                <a:gd name="T10" fmla="*/ 2844 w 2857"/>
                <a:gd name="T11" fmla="*/ 830 h 1725"/>
                <a:gd name="T12" fmla="*/ 2853 w 2857"/>
                <a:gd name="T13" fmla="*/ 846 h 1725"/>
                <a:gd name="T14" fmla="*/ 2857 w 2857"/>
                <a:gd name="T15" fmla="*/ 862 h 1725"/>
                <a:gd name="T16" fmla="*/ 2853 w 2857"/>
                <a:gd name="T17" fmla="*/ 879 h 1725"/>
                <a:gd name="T18" fmla="*/ 2844 w 2857"/>
                <a:gd name="T19" fmla="*/ 894 h 1725"/>
                <a:gd name="T20" fmla="*/ 2826 w 2857"/>
                <a:gd name="T21" fmla="*/ 908 h 1725"/>
                <a:gd name="T22" fmla="*/ 1486 w 2857"/>
                <a:gd name="T23" fmla="*/ 1712 h 1725"/>
                <a:gd name="T24" fmla="*/ 1469 w 2857"/>
                <a:gd name="T25" fmla="*/ 1719 h 1725"/>
                <a:gd name="T26" fmla="*/ 1450 w 2857"/>
                <a:gd name="T27" fmla="*/ 1724 h 1725"/>
                <a:gd name="T28" fmla="*/ 1428 w 2857"/>
                <a:gd name="T29" fmla="*/ 1725 h 1725"/>
                <a:gd name="T30" fmla="*/ 1407 w 2857"/>
                <a:gd name="T31" fmla="*/ 1724 h 1725"/>
                <a:gd name="T32" fmla="*/ 1387 w 2857"/>
                <a:gd name="T33" fmla="*/ 1719 h 1725"/>
                <a:gd name="T34" fmla="*/ 1371 w 2857"/>
                <a:gd name="T35" fmla="*/ 1712 h 1725"/>
                <a:gd name="T36" fmla="*/ 31 w 2857"/>
                <a:gd name="T37" fmla="*/ 908 h 1725"/>
                <a:gd name="T38" fmla="*/ 16 w 2857"/>
                <a:gd name="T39" fmla="*/ 897 h 1725"/>
                <a:gd name="T40" fmla="*/ 5 w 2857"/>
                <a:gd name="T41" fmla="*/ 883 h 1725"/>
                <a:gd name="T42" fmla="*/ 0 w 2857"/>
                <a:gd name="T43" fmla="*/ 869 h 1725"/>
                <a:gd name="T44" fmla="*/ 0 w 2857"/>
                <a:gd name="T45" fmla="*/ 854 h 1725"/>
                <a:gd name="T46" fmla="*/ 5 w 2857"/>
                <a:gd name="T47" fmla="*/ 841 h 1725"/>
                <a:gd name="T48" fmla="*/ 16 w 2857"/>
                <a:gd name="T49" fmla="*/ 828 h 1725"/>
                <a:gd name="T50" fmla="*/ 31 w 2857"/>
                <a:gd name="T51" fmla="*/ 816 h 1725"/>
                <a:gd name="T52" fmla="*/ 1371 w 2857"/>
                <a:gd name="T53" fmla="*/ 12 h 1725"/>
                <a:gd name="T54" fmla="*/ 1387 w 2857"/>
                <a:gd name="T55" fmla="*/ 4 h 1725"/>
                <a:gd name="T56" fmla="*/ 1407 w 2857"/>
                <a:gd name="T57" fmla="*/ 1 h 1725"/>
                <a:gd name="T58" fmla="*/ 1428 w 2857"/>
                <a:gd name="T59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57" h="1725">
                  <a:moveTo>
                    <a:pt x="1428" y="0"/>
                  </a:moveTo>
                  <a:lnTo>
                    <a:pt x="1450" y="1"/>
                  </a:lnTo>
                  <a:lnTo>
                    <a:pt x="1469" y="4"/>
                  </a:lnTo>
                  <a:lnTo>
                    <a:pt x="1486" y="12"/>
                  </a:lnTo>
                  <a:lnTo>
                    <a:pt x="2826" y="816"/>
                  </a:lnTo>
                  <a:lnTo>
                    <a:pt x="2844" y="830"/>
                  </a:lnTo>
                  <a:lnTo>
                    <a:pt x="2853" y="846"/>
                  </a:lnTo>
                  <a:lnTo>
                    <a:pt x="2857" y="862"/>
                  </a:lnTo>
                  <a:lnTo>
                    <a:pt x="2853" y="879"/>
                  </a:lnTo>
                  <a:lnTo>
                    <a:pt x="2844" y="894"/>
                  </a:lnTo>
                  <a:lnTo>
                    <a:pt x="2826" y="908"/>
                  </a:lnTo>
                  <a:lnTo>
                    <a:pt x="1486" y="1712"/>
                  </a:lnTo>
                  <a:lnTo>
                    <a:pt x="1469" y="1719"/>
                  </a:lnTo>
                  <a:lnTo>
                    <a:pt x="1450" y="1724"/>
                  </a:lnTo>
                  <a:lnTo>
                    <a:pt x="1428" y="1725"/>
                  </a:lnTo>
                  <a:lnTo>
                    <a:pt x="1407" y="1724"/>
                  </a:lnTo>
                  <a:lnTo>
                    <a:pt x="1387" y="1719"/>
                  </a:lnTo>
                  <a:lnTo>
                    <a:pt x="1371" y="1712"/>
                  </a:lnTo>
                  <a:lnTo>
                    <a:pt x="31" y="908"/>
                  </a:lnTo>
                  <a:lnTo>
                    <a:pt x="16" y="897"/>
                  </a:lnTo>
                  <a:lnTo>
                    <a:pt x="5" y="883"/>
                  </a:lnTo>
                  <a:lnTo>
                    <a:pt x="0" y="869"/>
                  </a:lnTo>
                  <a:lnTo>
                    <a:pt x="0" y="854"/>
                  </a:lnTo>
                  <a:lnTo>
                    <a:pt x="5" y="841"/>
                  </a:lnTo>
                  <a:lnTo>
                    <a:pt x="16" y="828"/>
                  </a:lnTo>
                  <a:lnTo>
                    <a:pt x="31" y="816"/>
                  </a:lnTo>
                  <a:lnTo>
                    <a:pt x="1371" y="12"/>
                  </a:lnTo>
                  <a:lnTo>
                    <a:pt x="1387" y="4"/>
                  </a:lnTo>
                  <a:lnTo>
                    <a:pt x="1407" y="1"/>
                  </a:lnTo>
                  <a:lnTo>
                    <a:pt x="14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822254" y="3053350"/>
              <a:ext cx="888897" cy="534063"/>
            </a:xfrm>
            <a:custGeom>
              <a:avLst/>
              <a:gdLst>
                <a:gd name="T0" fmla="*/ 1228 w 2455"/>
                <a:gd name="T1" fmla="*/ 0 h 1473"/>
                <a:gd name="T2" fmla="*/ 2455 w 2455"/>
                <a:gd name="T3" fmla="*/ 737 h 1473"/>
                <a:gd name="T4" fmla="*/ 1228 w 2455"/>
                <a:gd name="T5" fmla="*/ 1473 h 1473"/>
                <a:gd name="T6" fmla="*/ 0 w 2455"/>
                <a:gd name="T7" fmla="*/ 737 h 1473"/>
                <a:gd name="T8" fmla="*/ 1228 w 2455"/>
                <a:gd name="T9" fmla="*/ 0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5" h="1473">
                  <a:moveTo>
                    <a:pt x="1228" y="0"/>
                  </a:moveTo>
                  <a:lnTo>
                    <a:pt x="2455" y="737"/>
                  </a:lnTo>
                  <a:lnTo>
                    <a:pt x="1228" y="1473"/>
                  </a:lnTo>
                  <a:lnTo>
                    <a:pt x="0" y="737"/>
                  </a:lnTo>
                  <a:lnTo>
                    <a:pt x="1228" y="0"/>
                  </a:lnTo>
                  <a:close/>
                </a:path>
              </a:pathLst>
            </a:custGeom>
            <a:solidFill>
              <a:srgbClr val="8ED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1160795" y="3053350"/>
              <a:ext cx="550356" cy="459837"/>
            </a:xfrm>
            <a:custGeom>
              <a:avLst/>
              <a:gdLst>
                <a:gd name="T0" fmla="*/ 290 w 1517"/>
                <a:gd name="T1" fmla="*/ 0 h 1271"/>
                <a:gd name="T2" fmla="*/ 1517 w 1517"/>
                <a:gd name="T3" fmla="*/ 737 h 1271"/>
                <a:gd name="T4" fmla="*/ 627 w 1517"/>
                <a:gd name="T5" fmla="*/ 1271 h 1271"/>
                <a:gd name="T6" fmla="*/ 603 w 1517"/>
                <a:gd name="T7" fmla="*/ 1241 h 1271"/>
                <a:gd name="T8" fmla="*/ 586 w 1517"/>
                <a:gd name="T9" fmla="*/ 1212 h 1271"/>
                <a:gd name="T10" fmla="*/ 577 w 1517"/>
                <a:gd name="T11" fmla="*/ 1182 h 1271"/>
                <a:gd name="T12" fmla="*/ 572 w 1517"/>
                <a:gd name="T13" fmla="*/ 1151 h 1271"/>
                <a:gd name="T14" fmla="*/ 572 w 1517"/>
                <a:gd name="T15" fmla="*/ 1120 h 1271"/>
                <a:gd name="T16" fmla="*/ 574 w 1517"/>
                <a:gd name="T17" fmla="*/ 1090 h 1271"/>
                <a:gd name="T18" fmla="*/ 580 w 1517"/>
                <a:gd name="T19" fmla="*/ 1058 h 1271"/>
                <a:gd name="T20" fmla="*/ 587 w 1517"/>
                <a:gd name="T21" fmla="*/ 1027 h 1271"/>
                <a:gd name="T22" fmla="*/ 595 w 1517"/>
                <a:gd name="T23" fmla="*/ 995 h 1271"/>
                <a:gd name="T24" fmla="*/ 601 w 1517"/>
                <a:gd name="T25" fmla="*/ 964 h 1271"/>
                <a:gd name="T26" fmla="*/ 606 w 1517"/>
                <a:gd name="T27" fmla="*/ 932 h 1271"/>
                <a:gd name="T28" fmla="*/ 608 w 1517"/>
                <a:gd name="T29" fmla="*/ 901 h 1271"/>
                <a:gd name="T30" fmla="*/ 606 w 1517"/>
                <a:gd name="T31" fmla="*/ 871 h 1271"/>
                <a:gd name="T32" fmla="*/ 600 w 1517"/>
                <a:gd name="T33" fmla="*/ 839 h 1271"/>
                <a:gd name="T34" fmla="*/ 590 w 1517"/>
                <a:gd name="T35" fmla="*/ 819 h 1271"/>
                <a:gd name="T36" fmla="*/ 574 w 1517"/>
                <a:gd name="T37" fmla="*/ 797 h 1271"/>
                <a:gd name="T38" fmla="*/ 556 w 1517"/>
                <a:gd name="T39" fmla="*/ 776 h 1271"/>
                <a:gd name="T40" fmla="*/ 532 w 1517"/>
                <a:gd name="T41" fmla="*/ 754 h 1271"/>
                <a:gd name="T42" fmla="*/ 515 w 1517"/>
                <a:gd name="T43" fmla="*/ 737 h 1271"/>
                <a:gd name="T44" fmla="*/ 498 w 1517"/>
                <a:gd name="T45" fmla="*/ 718 h 1271"/>
                <a:gd name="T46" fmla="*/ 483 w 1517"/>
                <a:gd name="T47" fmla="*/ 700 h 1271"/>
                <a:gd name="T48" fmla="*/ 471 w 1517"/>
                <a:gd name="T49" fmla="*/ 681 h 1271"/>
                <a:gd name="T50" fmla="*/ 465 w 1517"/>
                <a:gd name="T51" fmla="*/ 660 h 1271"/>
                <a:gd name="T52" fmla="*/ 465 w 1517"/>
                <a:gd name="T53" fmla="*/ 639 h 1271"/>
                <a:gd name="T54" fmla="*/ 470 w 1517"/>
                <a:gd name="T55" fmla="*/ 617 h 1271"/>
                <a:gd name="T56" fmla="*/ 479 w 1517"/>
                <a:gd name="T57" fmla="*/ 596 h 1271"/>
                <a:gd name="T58" fmla="*/ 490 w 1517"/>
                <a:gd name="T59" fmla="*/ 575 h 1271"/>
                <a:gd name="T60" fmla="*/ 502 w 1517"/>
                <a:gd name="T61" fmla="*/ 554 h 1271"/>
                <a:gd name="T62" fmla="*/ 511 w 1517"/>
                <a:gd name="T63" fmla="*/ 533 h 1271"/>
                <a:gd name="T64" fmla="*/ 519 w 1517"/>
                <a:gd name="T65" fmla="*/ 512 h 1271"/>
                <a:gd name="T66" fmla="*/ 521 w 1517"/>
                <a:gd name="T67" fmla="*/ 490 h 1271"/>
                <a:gd name="T68" fmla="*/ 517 w 1517"/>
                <a:gd name="T69" fmla="*/ 467 h 1271"/>
                <a:gd name="T70" fmla="*/ 503 w 1517"/>
                <a:gd name="T71" fmla="*/ 439 h 1271"/>
                <a:gd name="T72" fmla="*/ 482 w 1517"/>
                <a:gd name="T73" fmla="*/ 410 h 1271"/>
                <a:gd name="T74" fmla="*/ 454 w 1517"/>
                <a:gd name="T75" fmla="*/ 384 h 1271"/>
                <a:gd name="T76" fmla="*/ 422 w 1517"/>
                <a:gd name="T77" fmla="*/ 357 h 1271"/>
                <a:gd name="T78" fmla="*/ 384 w 1517"/>
                <a:gd name="T79" fmla="*/ 332 h 1271"/>
                <a:gd name="T80" fmla="*/ 344 w 1517"/>
                <a:gd name="T81" fmla="*/ 306 h 1271"/>
                <a:gd name="T82" fmla="*/ 301 w 1517"/>
                <a:gd name="T83" fmla="*/ 283 h 1271"/>
                <a:gd name="T84" fmla="*/ 257 w 1517"/>
                <a:gd name="T85" fmla="*/ 261 h 1271"/>
                <a:gd name="T86" fmla="*/ 213 w 1517"/>
                <a:gd name="T87" fmla="*/ 242 h 1271"/>
                <a:gd name="T88" fmla="*/ 170 w 1517"/>
                <a:gd name="T89" fmla="*/ 223 h 1271"/>
                <a:gd name="T90" fmla="*/ 128 w 1517"/>
                <a:gd name="T91" fmla="*/ 207 h 1271"/>
                <a:gd name="T92" fmla="*/ 91 w 1517"/>
                <a:gd name="T93" fmla="*/ 192 h 1271"/>
                <a:gd name="T94" fmla="*/ 78 w 1517"/>
                <a:gd name="T95" fmla="*/ 190 h 1271"/>
                <a:gd name="T96" fmla="*/ 63 w 1517"/>
                <a:gd name="T97" fmla="*/ 186 h 1271"/>
                <a:gd name="T98" fmla="*/ 43 w 1517"/>
                <a:gd name="T99" fmla="*/ 183 h 1271"/>
                <a:gd name="T100" fmla="*/ 22 w 1517"/>
                <a:gd name="T101" fmla="*/ 178 h 1271"/>
                <a:gd name="T102" fmla="*/ 0 w 1517"/>
                <a:gd name="T103" fmla="*/ 174 h 1271"/>
                <a:gd name="T104" fmla="*/ 290 w 1517"/>
                <a:gd name="T105" fmla="*/ 0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17" h="1271">
                  <a:moveTo>
                    <a:pt x="290" y="0"/>
                  </a:moveTo>
                  <a:lnTo>
                    <a:pt x="1517" y="737"/>
                  </a:lnTo>
                  <a:lnTo>
                    <a:pt x="627" y="1271"/>
                  </a:lnTo>
                  <a:lnTo>
                    <a:pt x="603" y="1241"/>
                  </a:lnTo>
                  <a:lnTo>
                    <a:pt x="586" y="1212"/>
                  </a:lnTo>
                  <a:lnTo>
                    <a:pt x="577" y="1182"/>
                  </a:lnTo>
                  <a:lnTo>
                    <a:pt x="572" y="1151"/>
                  </a:lnTo>
                  <a:lnTo>
                    <a:pt x="572" y="1120"/>
                  </a:lnTo>
                  <a:lnTo>
                    <a:pt x="574" y="1090"/>
                  </a:lnTo>
                  <a:lnTo>
                    <a:pt x="580" y="1058"/>
                  </a:lnTo>
                  <a:lnTo>
                    <a:pt x="587" y="1027"/>
                  </a:lnTo>
                  <a:lnTo>
                    <a:pt x="595" y="995"/>
                  </a:lnTo>
                  <a:lnTo>
                    <a:pt x="601" y="964"/>
                  </a:lnTo>
                  <a:lnTo>
                    <a:pt x="606" y="932"/>
                  </a:lnTo>
                  <a:lnTo>
                    <a:pt x="608" y="901"/>
                  </a:lnTo>
                  <a:lnTo>
                    <a:pt x="606" y="871"/>
                  </a:lnTo>
                  <a:lnTo>
                    <a:pt x="600" y="839"/>
                  </a:lnTo>
                  <a:lnTo>
                    <a:pt x="590" y="819"/>
                  </a:lnTo>
                  <a:lnTo>
                    <a:pt x="574" y="797"/>
                  </a:lnTo>
                  <a:lnTo>
                    <a:pt x="556" y="776"/>
                  </a:lnTo>
                  <a:lnTo>
                    <a:pt x="532" y="754"/>
                  </a:lnTo>
                  <a:lnTo>
                    <a:pt x="515" y="737"/>
                  </a:lnTo>
                  <a:lnTo>
                    <a:pt x="498" y="718"/>
                  </a:lnTo>
                  <a:lnTo>
                    <a:pt x="483" y="700"/>
                  </a:lnTo>
                  <a:lnTo>
                    <a:pt x="471" y="681"/>
                  </a:lnTo>
                  <a:lnTo>
                    <a:pt x="465" y="660"/>
                  </a:lnTo>
                  <a:lnTo>
                    <a:pt x="465" y="639"/>
                  </a:lnTo>
                  <a:lnTo>
                    <a:pt x="470" y="617"/>
                  </a:lnTo>
                  <a:lnTo>
                    <a:pt x="479" y="596"/>
                  </a:lnTo>
                  <a:lnTo>
                    <a:pt x="490" y="575"/>
                  </a:lnTo>
                  <a:lnTo>
                    <a:pt x="502" y="554"/>
                  </a:lnTo>
                  <a:lnTo>
                    <a:pt x="511" y="533"/>
                  </a:lnTo>
                  <a:lnTo>
                    <a:pt x="519" y="512"/>
                  </a:lnTo>
                  <a:lnTo>
                    <a:pt x="521" y="490"/>
                  </a:lnTo>
                  <a:lnTo>
                    <a:pt x="517" y="467"/>
                  </a:lnTo>
                  <a:lnTo>
                    <a:pt x="503" y="439"/>
                  </a:lnTo>
                  <a:lnTo>
                    <a:pt x="482" y="410"/>
                  </a:lnTo>
                  <a:lnTo>
                    <a:pt x="454" y="384"/>
                  </a:lnTo>
                  <a:lnTo>
                    <a:pt x="422" y="357"/>
                  </a:lnTo>
                  <a:lnTo>
                    <a:pt x="384" y="332"/>
                  </a:lnTo>
                  <a:lnTo>
                    <a:pt x="344" y="306"/>
                  </a:lnTo>
                  <a:lnTo>
                    <a:pt x="301" y="283"/>
                  </a:lnTo>
                  <a:lnTo>
                    <a:pt x="257" y="261"/>
                  </a:lnTo>
                  <a:lnTo>
                    <a:pt x="213" y="242"/>
                  </a:lnTo>
                  <a:lnTo>
                    <a:pt x="170" y="223"/>
                  </a:lnTo>
                  <a:lnTo>
                    <a:pt x="128" y="207"/>
                  </a:lnTo>
                  <a:lnTo>
                    <a:pt x="91" y="192"/>
                  </a:lnTo>
                  <a:lnTo>
                    <a:pt x="78" y="190"/>
                  </a:lnTo>
                  <a:lnTo>
                    <a:pt x="63" y="186"/>
                  </a:lnTo>
                  <a:lnTo>
                    <a:pt x="43" y="183"/>
                  </a:lnTo>
                  <a:lnTo>
                    <a:pt x="22" y="178"/>
                  </a:lnTo>
                  <a:lnTo>
                    <a:pt x="0" y="174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377A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Freeform 19"/>
            <p:cNvSpPr>
              <a:spLocks/>
            </p:cNvSpPr>
            <p:nvPr/>
          </p:nvSpPr>
          <p:spPr bwMode="auto">
            <a:xfrm>
              <a:off x="1126398" y="3234388"/>
              <a:ext cx="70605" cy="47070"/>
            </a:xfrm>
            <a:custGeom>
              <a:avLst/>
              <a:gdLst>
                <a:gd name="T0" fmla="*/ 100 w 197"/>
                <a:gd name="T1" fmla="*/ 0 h 131"/>
                <a:gd name="T2" fmla="*/ 126 w 197"/>
                <a:gd name="T3" fmla="*/ 3 h 131"/>
                <a:gd name="T4" fmla="*/ 149 w 197"/>
                <a:gd name="T5" fmla="*/ 9 h 131"/>
                <a:gd name="T6" fmla="*/ 168 w 197"/>
                <a:gd name="T7" fmla="*/ 19 h 131"/>
                <a:gd name="T8" fmla="*/ 183 w 197"/>
                <a:gd name="T9" fmla="*/ 32 h 131"/>
                <a:gd name="T10" fmla="*/ 194 w 197"/>
                <a:gd name="T11" fmla="*/ 47 h 131"/>
                <a:gd name="T12" fmla="*/ 197 w 197"/>
                <a:gd name="T13" fmla="*/ 64 h 131"/>
                <a:gd name="T14" fmla="*/ 195 w 197"/>
                <a:gd name="T15" fmla="*/ 82 h 131"/>
                <a:gd name="T16" fmla="*/ 185 w 197"/>
                <a:gd name="T17" fmla="*/ 99 h 131"/>
                <a:gd name="T18" fmla="*/ 169 w 197"/>
                <a:gd name="T19" fmla="*/ 112 h 131"/>
                <a:gd name="T20" fmla="*/ 148 w 197"/>
                <a:gd name="T21" fmla="*/ 123 h 131"/>
                <a:gd name="T22" fmla="*/ 123 w 197"/>
                <a:gd name="T23" fmla="*/ 129 h 131"/>
                <a:gd name="T24" fmla="*/ 96 w 197"/>
                <a:gd name="T25" fmla="*/ 131 h 131"/>
                <a:gd name="T26" fmla="*/ 69 w 197"/>
                <a:gd name="T27" fmla="*/ 128 h 131"/>
                <a:gd name="T28" fmla="*/ 45 w 197"/>
                <a:gd name="T29" fmla="*/ 121 h 131"/>
                <a:gd name="T30" fmla="*/ 26 w 197"/>
                <a:gd name="T31" fmla="*/ 110 h 131"/>
                <a:gd name="T32" fmla="*/ 11 w 197"/>
                <a:gd name="T33" fmla="*/ 95 h 131"/>
                <a:gd name="T34" fmla="*/ 1 w 197"/>
                <a:gd name="T35" fmla="*/ 78 h 131"/>
                <a:gd name="T36" fmla="*/ 0 w 197"/>
                <a:gd name="T37" fmla="*/ 61 h 131"/>
                <a:gd name="T38" fmla="*/ 5 w 197"/>
                <a:gd name="T39" fmla="*/ 44 h 131"/>
                <a:gd name="T40" fmla="*/ 16 w 197"/>
                <a:gd name="T41" fmla="*/ 30 h 131"/>
                <a:gd name="T42" fmla="*/ 33 w 197"/>
                <a:gd name="T43" fmla="*/ 17 h 131"/>
                <a:gd name="T44" fmla="*/ 52 w 197"/>
                <a:gd name="T45" fmla="*/ 8 h 131"/>
                <a:gd name="T46" fmla="*/ 75 w 197"/>
                <a:gd name="T47" fmla="*/ 2 h 131"/>
                <a:gd name="T48" fmla="*/ 100 w 197"/>
                <a:gd name="T4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7" h="131">
                  <a:moveTo>
                    <a:pt x="100" y="0"/>
                  </a:moveTo>
                  <a:lnTo>
                    <a:pt x="126" y="3"/>
                  </a:lnTo>
                  <a:lnTo>
                    <a:pt x="149" y="9"/>
                  </a:lnTo>
                  <a:lnTo>
                    <a:pt x="168" y="19"/>
                  </a:lnTo>
                  <a:lnTo>
                    <a:pt x="183" y="32"/>
                  </a:lnTo>
                  <a:lnTo>
                    <a:pt x="194" y="47"/>
                  </a:lnTo>
                  <a:lnTo>
                    <a:pt x="197" y="64"/>
                  </a:lnTo>
                  <a:lnTo>
                    <a:pt x="195" y="82"/>
                  </a:lnTo>
                  <a:lnTo>
                    <a:pt x="185" y="99"/>
                  </a:lnTo>
                  <a:lnTo>
                    <a:pt x="169" y="112"/>
                  </a:lnTo>
                  <a:lnTo>
                    <a:pt x="148" y="123"/>
                  </a:lnTo>
                  <a:lnTo>
                    <a:pt x="123" y="129"/>
                  </a:lnTo>
                  <a:lnTo>
                    <a:pt x="96" y="131"/>
                  </a:lnTo>
                  <a:lnTo>
                    <a:pt x="69" y="128"/>
                  </a:lnTo>
                  <a:lnTo>
                    <a:pt x="45" y="121"/>
                  </a:lnTo>
                  <a:lnTo>
                    <a:pt x="26" y="110"/>
                  </a:lnTo>
                  <a:lnTo>
                    <a:pt x="11" y="95"/>
                  </a:lnTo>
                  <a:lnTo>
                    <a:pt x="1" y="78"/>
                  </a:lnTo>
                  <a:lnTo>
                    <a:pt x="0" y="61"/>
                  </a:lnTo>
                  <a:lnTo>
                    <a:pt x="5" y="44"/>
                  </a:lnTo>
                  <a:lnTo>
                    <a:pt x="16" y="30"/>
                  </a:lnTo>
                  <a:lnTo>
                    <a:pt x="33" y="17"/>
                  </a:lnTo>
                  <a:lnTo>
                    <a:pt x="52" y="8"/>
                  </a:lnTo>
                  <a:lnTo>
                    <a:pt x="75" y="2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20"/>
            <p:cNvSpPr>
              <a:spLocks/>
            </p:cNvSpPr>
            <p:nvPr/>
          </p:nvSpPr>
          <p:spPr bwMode="auto">
            <a:xfrm>
              <a:off x="1092000" y="3355684"/>
              <a:ext cx="103192" cy="68794"/>
            </a:xfrm>
            <a:custGeom>
              <a:avLst/>
              <a:gdLst>
                <a:gd name="T0" fmla="*/ 146 w 286"/>
                <a:gd name="T1" fmla="*/ 0 h 189"/>
                <a:gd name="T2" fmla="*/ 177 w 286"/>
                <a:gd name="T3" fmla="*/ 2 h 189"/>
                <a:gd name="T4" fmla="*/ 206 w 286"/>
                <a:gd name="T5" fmla="*/ 9 h 189"/>
                <a:gd name="T6" fmla="*/ 232 w 286"/>
                <a:gd name="T7" fmla="*/ 20 h 189"/>
                <a:gd name="T8" fmla="*/ 254 w 286"/>
                <a:gd name="T9" fmla="*/ 35 h 189"/>
                <a:gd name="T10" fmla="*/ 270 w 286"/>
                <a:gd name="T11" fmla="*/ 52 h 189"/>
                <a:gd name="T12" fmla="*/ 281 w 286"/>
                <a:gd name="T13" fmla="*/ 71 h 189"/>
                <a:gd name="T14" fmla="*/ 286 w 286"/>
                <a:gd name="T15" fmla="*/ 91 h 189"/>
                <a:gd name="T16" fmla="*/ 283 w 286"/>
                <a:gd name="T17" fmla="*/ 114 h 189"/>
                <a:gd name="T18" fmla="*/ 272 w 286"/>
                <a:gd name="T19" fmla="*/ 135 h 189"/>
                <a:gd name="T20" fmla="*/ 255 w 286"/>
                <a:gd name="T21" fmla="*/ 153 h 189"/>
                <a:gd name="T22" fmla="*/ 232 w 286"/>
                <a:gd name="T23" fmla="*/ 169 h 189"/>
                <a:gd name="T24" fmla="*/ 204 w 286"/>
                <a:gd name="T25" fmla="*/ 180 h 189"/>
                <a:gd name="T26" fmla="*/ 173 w 286"/>
                <a:gd name="T27" fmla="*/ 187 h 189"/>
                <a:gd name="T28" fmla="*/ 139 w 286"/>
                <a:gd name="T29" fmla="*/ 189 h 189"/>
                <a:gd name="T30" fmla="*/ 105 w 286"/>
                <a:gd name="T31" fmla="*/ 186 h 189"/>
                <a:gd name="T32" fmla="*/ 73 w 286"/>
                <a:gd name="T33" fmla="*/ 177 h 189"/>
                <a:gd name="T34" fmla="*/ 47 w 286"/>
                <a:gd name="T35" fmla="*/ 165 h 189"/>
                <a:gd name="T36" fmla="*/ 25 w 286"/>
                <a:gd name="T37" fmla="*/ 149 h 189"/>
                <a:gd name="T38" fmla="*/ 9 w 286"/>
                <a:gd name="T39" fmla="*/ 130 h 189"/>
                <a:gd name="T40" fmla="*/ 1 w 286"/>
                <a:gd name="T41" fmla="*/ 110 h 189"/>
                <a:gd name="T42" fmla="*/ 0 w 286"/>
                <a:gd name="T43" fmla="*/ 88 h 189"/>
                <a:gd name="T44" fmla="*/ 4 w 286"/>
                <a:gd name="T45" fmla="*/ 66 h 189"/>
                <a:gd name="T46" fmla="*/ 18 w 286"/>
                <a:gd name="T47" fmla="*/ 47 h 189"/>
                <a:gd name="T48" fmla="*/ 35 w 286"/>
                <a:gd name="T49" fmla="*/ 31 h 189"/>
                <a:gd name="T50" fmla="*/ 58 w 286"/>
                <a:gd name="T51" fmla="*/ 18 h 189"/>
                <a:gd name="T52" fmla="*/ 84 w 286"/>
                <a:gd name="T53" fmla="*/ 7 h 189"/>
                <a:gd name="T54" fmla="*/ 113 w 286"/>
                <a:gd name="T55" fmla="*/ 1 h 189"/>
                <a:gd name="T56" fmla="*/ 146 w 286"/>
                <a:gd name="T57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6" h="189">
                  <a:moveTo>
                    <a:pt x="146" y="0"/>
                  </a:moveTo>
                  <a:lnTo>
                    <a:pt x="177" y="2"/>
                  </a:lnTo>
                  <a:lnTo>
                    <a:pt x="206" y="9"/>
                  </a:lnTo>
                  <a:lnTo>
                    <a:pt x="232" y="20"/>
                  </a:lnTo>
                  <a:lnTo>
                    <a:pt x="254" y="35"/>
                  </a:lnTo>
                  <a:lnTo>
                    <a:pt x="270" y="52"/>
                  </a:lnTo>
                  <a:lnTo>
                    <a:pt x="281" y="71"/>
                  </a:lnTo>
                  <a:lnTo>
                    <a:pt x="286" y="91"/>
                  </a:lnTo>
                  <a:lnTo>
                    <a:pt x="283" y="114"/>
                  </a:lnTo>
                  <a:lnTo>
                    <a:pt x="272" y="135"/>
                  </a:lnTo>
                  <a:lnTo>
                    <a:pt x="255" y="153"/>
                  </a:lnTo>
                  <a:lnTo>
                    <a:pt x="232" y="169"/>
                  </a:lnTo>
                  <a:lnTo>
                    <a:pt x="204" y="180"/>
                  </a:lnTo>
                  <a:lnTo>
                    <a:pt x="173" y="187"/>
                  </a:lnTo>
                  <a:lnTo>
                    <a:pt x="139" y="189"/>
                  </a:lnTo>
                  <a:lnTo>
                    <a:pt x="105" y="186"/>
                  </a:lnTo>
                  <a:lnTo>
                    <a:pt x="73" y="177"/>
                  </a:lnTo>
                  <a:lnTo>
                    <a:pt x="47" y="165"/>
                  </a:lnTo>
                  <a:lnTo>
                    <a:pt x="25" y="149"/>
                  </a:lnTo>
                  <a:lnTo>
                    <a:pt x="9" y="130"/>
                  </a:lnTo>
                  <a:lnTo>
                    <a:pt x="1" y="110"/>
                  </a:lnTo>
                  <a:lnTo>
                    <a:pt x="0" y="88"/>
                  </a:lnTo>
                  <a:lnTo>
                    <a:pt x="4" y="66"/>
                  </a:lnTo>
                  <a:lnTo>
                    <a:pt x="18" y="47"/>
                  </a:lnTo>
                  <a:lnTo>
                    <a:pt x="35" y="31"/>
                  </a:lnTo>
                  <a:lnTo>
                    <a:pt x="58" y="18"/>
                  </a:lnTo>
                  <a:lnTo>
                    <a:pt x="84" y="7"/>
                  </a:lnTo>
                  <a:lnTo>
                    <a:pt x="113" y="1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1428731" y="3250682"/>
              <a:ext cx="92330" cy="61553"/>
            </a:xfrm>
            <a:custGeom>
              <a:avLst/>
              <a:gdLst>
                <a:gd name="T0" fmla="*/ 130 w 254"/>
                <a:gd name="T1" fmla="*/ 0 h 168"/>
                <a:gd name="T2" fmla="*/ 159 w 254"/>
                <a:gd name="T3" fmla="*/ 3 h 168"/>
                <a:gd name="T4" fmla="*/ 184 w 254"/>
                <a:gd name="T5" fmla="*/ 9 h 168"/>
                <a:gd name="T6" fmla="*/ 207 w 254"/>
                <a:gd name="T7" fmla="*/ 18 h 168"/>
                <a:gd name="T8" fmla="*/ 226 w 254"/>
                <a:gd name="T9" fmla="*/ 32 h 168"/>
                <a:gd name="T10" fmla="*/ 241 w 254"/>
                <a:gd name="T11" fmla="*/ 46 h 168"/>
                <a:gd name="T12" fmla="*/ 251 w 254"/>
                <a:gd name="T13" fmla="*/ 64 h 168"/>
                <a:gd name="T14" fmla="*/ 254 w 254"/>
                <a:gd name="T15" fmla="*/ 83 h 168"/>
                <a:gd name="T16" fmla="*/ 252 w 254"/>
                <a:gd name="T17" fmla="*/ 103 h 168"/>
                <a:gd name="T18" fmla="*/ 242 w 254"/>
                <a:gd name="T19" fmla="*/ 121 h 168"/>
                <a:gd name="T20" fmla="*/ 228 w 254"/>
                <a:gd name="T21" fmla="*/ 137 h 168"/>
                <a:gd name="T22" fmla="*/ 207 w 254"/>
                <a:gd name="T23" fmla="*/ 150 h 168"/>
                <a:gd name="T24" fmla="*/ 183 w 254"/>
                <a:gd name="T25" fmla="*/ 161 h 168"/>
                <a:gd name="T26" fmla="*/ 155 w 254"/>
                <a:gd name="T27" fmla="*/ 167 h 168"/>
                <a:gd name="T28" fmla="*/ 125 w 254"/>
                <a:gd name="T29" fmla="*/ 168 h 168"/>
                <a:gd name="T30" fmla="*/ 95 w 254"/>
                <a:gd name="T31" fmla="*/ 166 h 168"/>
                <a:gd name="T32" fmla="*/ 67 w 254"/>
                <a:gd name="T33" fmla="*/ 159 h 168"/>
                <a:gd name="T34" fmla="*/ 44 w 254"/>
                <a:gd name="T35" fmla="*/ 148 h 168"/>
                <a:gd name="T36" fmla="*/ 25 w 254"/>
                <a:gd name="T37" fmla="*/ 133 h 168"/>
                <a:gd name="T38" fmla="*/ 10 w 254"/>
                <a:gd name="T39" fmla="*/ 116 h 168"/>
                <a:gd name="T40" fmla="*/ 3 w 254"/>
                <a:gd name="T41" fmla="*/ 98 h 168"/>
                <a:gd name="T42" fmla="*/ 0 w 254"/>
                <a:gd name="T43" fmla="*/ 79 h 168"/>
                <a:gd name="T44" fmla="*/ 6 w 254"/>
                <a:gd name="T45" fmla="*/ 60 h 168"/>
                <a:gd name="T46" fmla="*/ 17 w 254"/>
                <a:gd name="T47" fmla="*/ 43 h 168"/>
                <a:gd name="T48" fmla="*/ 33 w 254"/>
                <a:gd name="T49" fmla="*/ 28 h 168"/>
                <a:gd name="T50" fmla="*/ 54 w 254"/>
                <a:gd name="T51" fmla="*/ 16 h 168"/>
                <a:gd name="T52" fmla="*/ 77 w 254"/>
                <a:gd name="T53" fmla="*/ 8 h 168"/>
                <a:gd name="T54" fmla="*/ 102 w 254"/>
                <a:gd name="T55" fmla="*/ 2 h 168"/>
                <a:gd name="T56" fmla="*/ 130 w 254"/>
                <a:gd name="T5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4" h="168">
                  <a:moveTo>
                    <a:pt x="130" y="0"/>
                  </a:moveTo>
                  <a:lnTo>
                    <a:pt x="159" y="3"/>
                  </a:lnTo>
                  <a:lnTo>
                    <a:pt x="184" y="9"/>
                  </a:lnTo>
                  <a:lnTo>
                    <a:pt x="207" y="18"/>
                  </a:lnTo>
                  <a:lnTo>
                    <a:pt x="226" y="32"/>
                  </a:lnTo>
                  <a:lnTo>
                    <a:pt x="241" y="46"/>
                  </a:lnTo>
                  <a:lnTo>
                    <a:pt x="251" y="64"/>
                  </a:lnTo>
                  <a:lnTo>
                    <a:pt x="254" y="83"/>
                  </a:lnTo>
                  <a:lnTo>
                    <a:pt x="252" y="103"/>
                  </a:lnTo>
                  <a:lnTo>
                    <a:pt x="242" y="121"/>
                  </a:lnTo>
                  <a:lnTo>
                    <a:pt x="228" y="137"/>
                  </a:lnTo>
                  <a:lnTo>
                    <a:pt x="207" y="150"/>
                  </a:lnTo>
                  <a:lnTo>
                    <a:pt x="183" y="161"/>
                  </a:lnTo>
                  <a:lnTo>
                    <a:pt x="155" y="167"/>
                  </a:lnTo>
                  <a:lnTo>
                    <a:pt x="125" y="168"/>
                  </a:lnTo>
                  <a:lnTo>
                    <a:pt x="95" y="166"/>
                  </a:lnTo>
                  <a:lnTo>
                    <a:pt x="67" y="159"/>
                  </a:lnTo>
                  <a:lnTo>
                    <a:pt x="44" y="148"/>
                  </a:lnTo>
                  <a:lnTo>
                    <a:pt x="25" y="133"/>
                  </a:lnTo>
                  <a:lnTo>
                    <a:pt x="10" y="116"/>
                  </a:lnTo>
                  <a:lnTo>
                    <a:pt x="3" y="98"/>
                  </a:lnTo>
                  <a:lnTo>
                    <a:pt x="0" y="79"/>
                  </a:lnTo>
                  <a:lnTo>
                    <a:pt x="6" y="60"/>
                  </a:lnTo>
                  <a:lnTo>
                    <a:pt x="17" y="43"/>
                  </a:lnTo>
                  <a:lnTo>
                    <a:pt x="33" y="28"/>
                  </a:lnTo>
                  <a:lnTo>
                    <a:pt x="54" y="16"/>
                  </a:lnTo>
                  <a:lnTo>
                    <a:pt x="77" y="8"/>
                  </a:lnTo>
                  <a:lnTo>
                    <a:pt x="102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8ED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1119157" y="3113093"/>
              <a:ext cx="269747" cy="450785"/>
            </a:xfrm>
            <a:custGeom>
              <a:avLst/>
              <a:gdLst>
                <a:gd name="T0" fmla="*/ 161 w 746"/>
                <a:gd name="T1" fmla="*/ 14 h 1247"/>
                <a:gd name="T2" fmla="*/ 247 w 746"/>
                <a:gd name="T3" fmla="*/ 44 h 1247"/>
                <a:gd name="T4" fmla="*/ 332 w 746"/>
                <a:gd name="T5" fmla="*/ 79 h 1247"/>
                <a:gd name="T6" fmla="*/ 420 w 746"/>
                <a:gd name="T7" fmla="*/ 120 h 1247"/>
                <a:gd name="T8" fmla="*/ 503 w 746"/>
                <a:gd name="T9" fmla="*/ 169 h 1247"/>
                <a:gd name="T10" fmla="*/ 573 w 746"/>
                <a:gd name="T11" fmla="*/ 221 h 1247"/>
                <a:gd name="T12" fmla="*/ 622 w 746"/>
                <a:gd name="T13" fmla="*/ 276 h 1247"/>
                <a:gd name="T14" fmla="*/ 640 w 746"/>
                <a:gd name="T15" fmla="*/ 327 h 1247"/>
                <a:gd name="T16" fmla="*/ 630 w 746"/>
                <a:gd name="T17" fmla="*/ 370 h 1247"/>
                <a:gd name="T18" fmla="*/ 609 w 746"/>
                <a:gd name="T19" fmla="*/ 412 h 1247"/>
                <a:gd name="T20" fmla="*/ 589 w 746"/>
                <a:gd name="T21" fmla="*/ 454 h 1247"/>
                <a:gd name="T22" fmla="*/ 584 w 746"/>
                <a:gd name="T23" fmla="*/ 497 h 1247"/>
                <a:gd name="T24" fmla="*/ 602 w 746"/>
                <a:gd name="T25" fmla="*/ 537 h 1247"/>
                <a:gd name="T26" fmla="*/ 634 w 746"/>
                <a:gd name="T27" fmla="*/ 574 h 1247"/>
                <a:gd name="T28" fmla="*/ 675 w 746"/>
                <a:gd name="T29" fmla="*/ 613 h 1247"/>
                <a:gd name="T30" fmla="*/ 709 w 746"/>
                <a:gd name="T31" fmla="*/ 656 h 1247"/>
                <a:gd name="T32" fmla="*/ 725 w 746"/>
                <a:gd name="T33" fmla="*/ 708 h 1247"/>
                <a:gd name="T34" fmla="*/ 725 w 746"/>
                <a:gd name="T35" fmla="*/ 769 h 1247"/>
                <a:gd name="T36" fmla="*/ 714 w 746"/>
                <a:gd name="T37" fmla="*/ 832 h 1247"/>
                <a:gd name="T38" fmla="*/ 699 w 746"/>
                <a:gd name="T39" fmla="*/ 895 h 1247"/>
                <a:gd name="T40" fmla="*/ 691 w 746"/>
                <a:gd name="T41" fmla="*/ 957 h 1247"/>
                <a:gd name="T42" fmla="*/ 696 w 746"/>
                <a:gd name="T43" fmla="*/ 1019 h 1247"/>
                <a:gd name="T44" fmla="*/ 722 w 746"/>
                <a:gd name="T45" fmla="*/ 1079 h 1247"/>
                <a:gd name="T46" fmla="*/ 534 w 746"/>
                <a:gd name="T47" fmla="*/ 1247 h 1247"/>
                <a:gd name="T48" fmla="*/ 494 w 746"/>
                <a:gd name="T49" fmla="*/ 1156 h 1247"/>
                <a:gd name="T50" fmla="*/ 478 w 746"/>
                <a:gd name="T51" fmla="*/ 1067 h 1247"/>
                <a:gd name="T52" fmla="*/ 479 w 746"/>
                <a:gd name="T53" fmla="*/ 983 h 1247"/>
                <a:gd name="T54" fmla="*/ 491 w 746"/>
                <a:gd name="T55" fmla="*/ 910 h 1247"/>
                <a:gd name="T56" fmla="*/ 506 w 746"/>
                <a:gd name="T57" fmla="*/ 852 h 1247"/>
                <a:gd name="T58" fmla="*/ 524 w 746"/>
                <a:gd name="T59" fmla="*/ 794 h 1247"/>
                <a:gd name="T60" fmla="*/ 535 w 746"/>
                <a:gd name="T61" fmla="*/ 751 h 1247"/>
                <a:gd name="T62" fmla="*/ 532 w 746"/>
                <a:gd name="T63" fmla="*/ 720 h 1247"/>
                <a:gd name="T64" fmla="*/ 508 w 746"/>
                <a:gd name="T65" fmla="*/ 690 h 1247"/>
                <a:gd name="T66" fmla="*/ 473 w 746"/>
                <a:gd name="T67" fmla="*/ 650 h 1247"/>
                <a:gd name="T68" fmla="*/ 440 w 746"/>
                <a:gd name="T69" fmla="*/ 601 h 1247"/>
                <a:gd name="T70" fmla="*/ 417 w 746"/>
                <a:gd name="T71" fmla="*/ 542 h 1247"/>
                <a:gd name="T72" fmla="*/ 409 w 746"/>
                <a:gd name="T73" fmla="*/ 489 h 1247"/>
                <a:gd name="T74" fmla="*/ 413 w 746"/>
                <a:gd name="T75" fmla="*/ 453 h 1247"/>
                <a:gd name="T76" fmla="*/ 420 w 746"/>
                <a:gd name="T77" fmla="*/ 421 h 1247"/>
                <a:gd name="T78" fmla="*/ 431 w 746"/>
                <a:gd name="T79" fmla="*/ 393 h 1247"/>
                <a:gd name="T80" fmla="*/ 440 w 746"/>
                <a:gd name="T81" fmla="*/ 368 h 1247"/>
                <a:gd name="T82" fmla="*/ 448 w 746"/>
                <a:gd name="T83" fmla="*/ 345 h 1247"/>
                <a:gd name="T84" fmla="*/ 449 w 746"/>
                <a:gd name="T85" fmla="*/ 322 h 1247"/>
                <a:gd name="T86" fmla="*/ 442 w 746"/>
                <a:gd name="T87" fmla="*/ 298 h 1247"/>
                <a:gd name="T88" fmla="*/ 424 w 746"/>
                <a:gd name="T89" fmla="*/ 274 h 1247"/>
                <a:gd name="T90" fmla="*/ 391 w 746"/>
                <a:gd name="T91" fmla="*/ 247 h 1247"/>
                <a:gd name="T92" fmla="*/ 341 w 746"/>
                <a:gd name="T93" fmla="*/ 217 h 1247"/>
                <a:gd name="T94" fmla="*/ 274 w 746"/>
                <a:gd name="T95" fmla="*/ 182 h 1247"/>
                <a:gd name="T96" fmla="*/ 183 w 746"/>
                <a:gd name="T97" fmla="*/ 142 h 1247"/>
                <a:gd name="T98" fmla="*/ 68 w 746"/>
                <a:gd name="T99" fmla="*/ 96 h 1247"/>
                <a:gd name="T100" fmla="*/ 116 w 746"/>
                <a:gd name="T101" fmla="*/ 0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6" h="1247">
                  <a:moveTo>
                    <a:pt x="116" y="0"/>
                  </a:moveTo>
                  <a:lnTo>
                    <a:pt x="161" y="14"/>
                  </a:lnTo>
                  <a:lnTo>
                    <a:pt x="210" y="29"/>
                  </a:lnTo>
                  <a:lnTo>
                    <a:pt x="247" y="44"/>
                  </a:lnTo>
                  <a:lnTo>
                    <a:pt x="289" y="60"/>
                  </a:lnTo>
                  <a:lnTo>
                    <a:pt x="332" y="79"/>
                  </a:lnTo>
                  <a:lnTo>
                    <a:pt x="376" y="98"/>
                  </a:lnTo>
                  <a:lnTo>
                    <a:pt x="420" y="120"/>
                  </a:lnTo>
                  <a:lnTo>
                    <a:pt x="463" y="143"/>
                  </a:lnTo>
                  <a:lnTo>
                    <a:pt x="503" y="169"/>
                  </a:lnTo>
                  <a:lnTo>
                    <a:pt x="541" y="194"/>
                  </a:lnTo>
                  <a:lnTo>
                    <a:pt x="573" y="221"/>
                  </a:lnTo>
                  <a:lnTo>
                    <a:pt x="601" y="247"/>
                  </a:lnTo>
                  <a:lnTo>
                    <a:pt x="622" y="276"/>
                  </a:lnTo>
                  <a:lnTo>
                    <a:pt x="636" y="304"/>
                  </a:lnTo>
                  <a:lnTo>
                    <a:pt x="640" y="327"/>
                  </a:lnTo>
                  <a:lnTo>
                    <a:pt x="638" y="349"/>
                  </a:lnTo>
                  <a:lnTo>
                    <a:pt x="630" y="370"/>
                  </a:lnTo>
                  <a:lnTo>
                    <a:pt x="621" y="391"/>
                  </a:lnTo>
                  <a:lnTo>
                    <a:pt x="609" y="412"/>
                  </a:lnTo>
                  <a:lnTo>
                    <a:pt x="598" y="433"/>
                  </a:lnTo>
                  <a:lnTo>
                    <a:pt x="589" y="454"/>
                  </a:lnTo>
                  <a:lnTo>
                    <a:pt x="584" y="476"/>
                  </a:lnTo>
                  <a:lnTo>
                    <a:pt x="584" y="497"/>
                  </a:lnTo>
                  <a:lnTo>
                    <a:pt x="590" y="518"/>
                  </a:lnTo>
                  <a:lnTo>
                    <a:pt x="602" y="537"/>
                  </a:lnTo>
                  <a:lnTo>
                    <a:pt x="617" y="555"/>
                  </a:lnTo>
                  <a:lnTo>
                    <a:pt x="634" y="574"/>
                  </a:lnTo>
                  <a:lnTo>
                    <a:pt x="651" y="591"/>
                  </a:lnTo>
                  <a:lnTo>
                    <a:pt x="675" y="613"/>
                  </a:lnTo>
                  <a:lnTo>
                    <a:pt x="693" y="634"/>
                  </a:lnTo>
                  <a:lnTo>
                    <a:pt x="709" y="656"/>
                  </a:lnTo>
                  <a:lnTo>
                    <a:pt x="719" y="676"/>
                  </a:lnTo>
                  <a:lnTo>
                    <a:pt x="725" y="708"/>
                  </a:lnTo>
                  <a:lnTo>
                    <a:pt x="727" y="738"/>
                  </a:lnTo>
                  <a:lnTo>
                    <a:pt x="725" y="769"/>
                  </a:lnTo>
                  <a:lnTo>
                    <a:pt x="720" y="801"/>
                  </a:lnTo>
                  <a:lnTo>
                    <a:pt x="714" y="832"/>
                  </a:lnTo>
                  <a:lnTo>
                    <a:pt x="706" y="864"/>
                  </a:lnTo>
                  <a:lnTo>
                    <a:pt x="699" y="895"/>
                  </a:lnTo>
                  <a:lnTo>
                    <a:pt x="693" y="927"/>
                  </a:lnTo>
                  <a:lnTo>
                    <a:pt x="691" y="957"/>
                  </a:lnTo>
                  <a:lnTo>
                    <a:pt x="691" y="988"/>
                  </a:lnTo>
                  <a:lnTo>
                    <a:pt x="696" y="1019"/>
                  </a:lnTo>
                  <a:lnTo>
                    <a:pt x="705" y="1049"/>
                  </a:lnTo>
                  <a:lnTo>
                    <a:pt x="722" y="1079"/>
                  </a:lnTo>
                  <a:lnTo>
                    <a:pt x="746" y="1108"/>
                  </a:lnTo>
                  <a:lnTo>
                    <a:pt x="534" y="1247"/>
                  </a:lnTo>
                  <a:lnTo>
                    <a:pt x="509" y="1201"/>
                  </a:lnTo>
                  <a:lnTo>
                    <a:pt x="494" y="1156"/>
                  </a:lnTo>
                  <a:lnTo>
                    <a:pt x="483" y="1110"/>
                  </a:lnTo>
                  <a:lnTo>
                    <a:pt x="478" y="1067"/>
                  </a:lnTo>
                  <a:lnTo>
                    <a:pt x="477" y="1023"/>
                  </a:lnTo>
                  <a:lnTo>
                    <a:pt x="479" y="983"/>
                  </a:lnTo>
                  <a:lnTo>
                    <a:pt x="484" y="945"/>
                  </a:lnTo>
                  <a:lnTo>
                    <a:pt x="491" y="910"/>
                  </a:lnTo>
                  <a:lnTo>
                    <a:pt x="499" y="879"/>
                  </a:lnTo>
                  <a:lnTo>
                    <a:pt x="506" y="852"/>
                  </a:lnTo>
                  <a:lnTo>
                    <a:pt x="514" y="820"/>
                  </a:lnTo>
                  <a:lnTo>
                    <a:pt x="524" y="794"/>
                  </a:lnTo>
                  <a:lnTo>
                    <a:pt x="530" y="771"/>
                  </a:lnTo>
                  <a:lnTo>
                    <a:pt x="535" y="751"/>
                  </a:lnTo>
                  <a:lnTo>
                    <a:pt x="536" y="734"/>
                  </a:lnTo>
                  <a:lnTo>
                    <a:pt x="532" y="720"/>
                  </a:lnTo>
                  <a:lnTo>
                    <a:pt x="524" y="707"/>
                  </a:lnTo>
                  <a:lnTo>
                    <a:pt x="508" y="690"/>
                  </a:lnTo>
                  <a:lnTo>
                    <a:pt x="490" y="672"/>
                  </a:lnTo>
                  <a:lnTo>
                    <a:pt x="473" y="650"/>
                  </a:lnTo>
                  <a:lnTo>
                    <a:pt x="456" y="627"/>
                  </a:lnTo>
                  <a:lnTo>
                    <a:pt x="440" y="601"/>
                  </a:lnTo>
                  <a:lnTo>
                    <a:pt x="427" y="574"/>
                  </a:lnTo>
                  <a:lnTo>
                    <a:pt x="417" y="542"/>
                  </a:lnTo>
                  <a:lnTo>
                    <a:pt x="411" y="510"/>
                  </a:lnTo>
                  <a:lnTo>
                    <a:pt x="409" y="489"/>
                  </a:lnTo>
                  <a:lnTo>
                    <a:pt x="410" y="471"/>
                  </a:lnTo>
                  <a:lnTo>
                    <a:pt x="413" y="453"/>
                  </a:lnTo>
                  <a:lnTo>
                    <a:pt x="416" y="437"/>
                  </a:lnTo>
                  <a:lnTo>
                    <a:pt x="420" y="421"/>
                  </a:lnTo>
                  <a:lnTo>
                    <a:pt x="425" y="407"/>
                  </a:lnTo>
                  <a:lnTo>
                    <a:pt x="431" y="393"/>
                  </a:lnTo>
                  <a:lnTo>
                    <a:pt x="436" y="381"/>
                  </a:lnTo>
                  <a:lnTo>
                    <a:pt x="440" y="368"/>
                  </a:lnTo>
                  <a:lnTo>
                    <a:pt x="444" y="356"/>
                  </a:lnTo>
                  <a:lnTo>
                    <a:pt x="448" y="345"/>
                  </a:lnTo>
                  <a:lnTo>
                    <a:pt x="449" y="333"/>
                  </a:lnTo>
                  <a:lnTo>
                    <a:pt x="449" y="322"/>
                  </a:lnTo>
                  <a:lnTo>
                    <a:pt x="447" y="310"/>
                  </a:lnTo>
                  <a:lnTo>
                    <a:pt x="442" y="298"/>
                  </a:lnTo>
                  <a:lnTo>
                    <a:pt x="434" y="286"/>
                  </a:lnTo>
                  <a:lnTo>
                    <a:pt x="424" y="274"/>
                  </a:lnTo>
                  <a:lnTo>
                    <a:pt x="409" y="260"/>
                  </a:lnTo>
                  <a:lnTo>
                    <a:pt x="391" y="247"/>
                  </a:lnTo>
                  <a:lnTo>
                    <a:pt x="368" y="233"/>
                  </a:lnTo>
                  <a:lnTo>
                    <a:pt x="341" y="217"/>
                  </a:lnTo>
                  <a:lnTo>
                    <a:pt x="310" y="200"/>
                  </a:lnTo>
                  <a:lnTo>
                    <a:pt x="274" y="182"/>
                  </a:lnTo>
                  <a:lnTo>
                    <a:pt x="231" y="162"/>
                  </a:lnTo>
                  <a:lnTo>
                    <a:pt x="183" y="142"/>
                  </a:lnTo>
                  <a:lnTo>
                    <a:pt x="129" y="120"/>
                  </a:lnTo>
                  <a:lnTo>
                    <a:pt x="68" y="96"/>
                  </a:lnTo>
                  <a:lnTo>
                    <a:pt x="0" y="7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9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9" name="Rectangle 61"/>
          <p:cNvSpPr>
            <a:spLocks/>
          </p:cNvSpPr>
          <p:nvPr/>
        </p:nvSpPr>
        <p:spPr bwMode="auto">
          <a:xfrm flipH="1">
            <a:off x="8350343" y="2353361"/>
            <a:ext cx="2976923" cy="118871"/>
          </a:xfrm>
          <a:custGeom>
            <a:avLst/>
            <a:gdLst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107343 w 2976922"/>
              <a:gd name="connsiteY3" fmla="*/ 56307 h 118871"/>
              <a:gd name="connsiteX4" fmla="*/ 2007585 w 2976922"/>
              <a:gd name="connsiteY4" fmla="*/ 56307 h 118871"/>
              <a:gd name="connsiteX5" fmla="*/ 1838916 w 2976922"/>
              <a:gd name="connsiteY5" fmla="*/ 56206 h 118871"/>
              <a:gd name="connsiteX6" fmla="*/ 1838916 w 2976922"/>
              <a:gd name="connsiteY6" fmla="*/ 0 h 118871"/>
              <a:gd name="connsiteX7" fmla="*/ 1759178 w 2976922"/>
              <a:gd name="connsiteY7" fmla="*/ 56206 h 118871"/>
              <a:gd name="connsiteX8" fmla="*/ 1217744 w 2976922"/>
              <a:gd name="connsiteY8" fmla="*/ 56206 h 118871"/>
              <a:gd name="connsiteX9" fmla="*/ 1138006 w 2976922"/>
              <a:gd name="connsiteY9" fmla="*/ 0 h 118871"/>
              <a:gd name="connsiteX10" fmla="*/ 1138006 w 2976922"/>
              <a:gd name="connsiteY10" fmla="*/ 56206 h 118871"/>
              <a:gd name="connsiteX11" fmla="*/ 969337 w 2976922"/>
              <a:gd name="connsiteY11" fmla="*/ 56206 h 118871"/>
              <a:gd name="connsiteX12" fmla="*/ 969337 w 2976922"/>
              <a:gd name="connsiteY12" fmla="*/ 56307 h 118871"/>
              <a:gd name="connsiteX13" fmla="*/ 869579 w 2976922"/>
              <a:gd name="connsiteY13" fmla="*/ 56307 h 118871"/>
              <a:gd name="connsiteX14" fmla="*/ 869579 w 2976922"/>
              <a:gd name="connsiteY14" fmla="*/ 56206 h 118871"/>
              <a:gd name="connsiteX15" fmla="*/ 79738 w 2976922"/>
              <a:gd name="connsiteY15" fmla="*/ 56206 h 118871"/>
              <a:gd name="connsiteX16" fmla="*/ 0 w 2976922"/>
              <a:gd name="connsiteY16" fmla="*/ 0 h 118871"/>
              <a:gd name="connsiteX17" fmla="*/ 0 w 2976922"/>
              <a:gd name="connsiteY17" fmla="*/ 62665 h 118871"/>
              <a:gd name="connsiteX18" fmla="*/ 79738 w 2976922"/>
              <a:gd name="connsiteY18" fmla="*/ 118871 h 118871"/>
              <a:gd name="connsiteX19" fmla="*/ 304603 w 2976922"/>
              <a:gd name="connsiteY19" fmla="*/ 118871 h 118871"/>
              <a:gd name="connsiteX20" fmla="*/ 869579 w 2976922"/>
              <a:gd name="connsiteY20" fmla="*/ 118871 h 118871"/>
              <a:gd name="connsiteX21" fmla="*/ 969337 w 2976922"/>
              <a:gd name="connsiteY21" fmla="*/ 118871 h 118871"/>
              <a:gd name="connsiteX22" fmla="*/ 1217744 w 2976922"/>
              <a:gd name="connsiteY22" fmla="*/ 118871 h 118871"/>
              <a:gd name="connsiteX23" fmla="*/ 1219003 w 2976922"/>
              <a:gd name="connsiteY23" fmla="*/ 118871 h 118871"/>
              <a:gd name="connsiteX24" fmla="*/ 1442609 w 2976922"/>
              <a:gd name="connsiteY24" fmla="*/ 118871 h 118871"/>
              <a:gd name="connsiteX25" fmla="*/ 1759178 w 2976922"/>
              <a:gd name="connsiteY25" fmla="*/ 118871 h 118871"/>
              <a:gd name="connsiteX26" fmla="*/ 2007585 w 2976922"/>
              <a:gd name="connsiteY26" fmla="*/ 118871 h 118871"/>
              <a:gd name="connsiteX27" fmla="*/ 2107343 w 2976922"/>
              <a:gd name="connsiteY27" fmla="*/ 118871 h 118871"/>
              <a:gd name="connsiteX28" fmla="*/ 2357009 w 2976922"/>
              <a:gd name="connsiteY28" fmla="*/ 118871 h 118871"/>
              <a:gd name="connsiteX29" fmla="*/ 2897184 w 2976922"/>
              <a:gd name="connsiteY29" fmla="*/ 118871 h 118871"/>
              <a:gd name="connsiteX30" fmla="*/ 2976922 w 2976922"/>
              <a:gd name="connsiteY30" fmla="*/ 62665 h 118871"/>
              <a:gd name="connsiteX31" fmla="*/ 2976922 w 2976922"/>
              <a:gd name="connsiteY3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007585 w 2976922"/>
              <a:gd name="connsiteY3" fmla="*/ 56307 h 118871"/>
              <a:gd name="connsiteX4" fmla="*/ 1838916 w 2976922"/>
              <a:gd name="connsiteY4" fmla="*/ 56206 h 118871"/>
              <a:gd name="connsiteX5" fmla="*/ 1838916 w 2976922"/>
              <a:gd name="connsiteY5" fmla="*/ 0 h 118871"/>
              <a:gd name="connsiteX6" fmla="*/ 1759178 w 2976922"/>
              <a:gd name="connsiteY6" fmla="*/ 56206 h 118871"/>
              <a:gd name="connsiteX7" fmla="*/ 1217744 w 2976922"/>
              <a:gd name="connsiteY7" fmla="*/ 56206 h 118871"/>
              <a:gd name="connsiteX8" fmla="*/ 1138006 w 2976922"/>
              <a:gd name="connsiteY8" fmla="*/ 0 h 118871"/>
              <a:gd name="connsiteX9" fmla="*/ 1138006 w 2976922"/>
              <a:gd name="connsiteY9" fmla="*/ 56206 h 118871"/>
              <a:gd name="connsiteX10" fmla="*/ 969337 w 2976922"/>
              <a:gd name="connsiteY10" fmla="*/ 56206 h 118871"/>
              <a:gd name="connsiteX11" fmla="*/ 969337 w 2976922"/>
              <a:gd name="connsiteY11" fmla="*/ 56307 h 118871"/>
              <a:gd name="connsiteX12" fmla="*/ 869579 w 2976922"/>
              <a:gd name="connsiteY12" fmla="*/ 56307 h 118871"/>
              <a:gd name="connsiteX13" fmla="*/ 869579 w 2976922"/>
              <a:gd name="connsiteY13" fmla="*/ 56206 h 118871"/>
              <a:gd name="connsiteX14" fmla="*/ 79738 w 2976922"/>
              <a:gd name="connsiteY14" fmla="*/ 56206 h 118871"/>
              <a:gd name="connsiteX15" fmla="*/ 0 w 2976922"/>
              <a:gd name="connsiteY15" fmla="*/ 0 h 118871"/>
              <a:gd name="connsiteX16" fmla="*/ 0 w 2976922"/>
              <a:gd name="connsiteY16" fmla="*/ 62665 h 118871"/>
              <a:gd name="connsiteX17" fmla="*/ 79738 w 2976922"/>
              <a:gd name="connsiteY17" fmla="*/ 118871 h 118871"/>
              <a:gd name="connsiteX18" fmla="*/ 304603 w 2976922"/>
              <a:gd name="connsiteY18" fmla="*/ 118871 h 118871"/>
              <a:gd name="connsiteX19" fmla="*/ 869579 w 2976922"/>
              <a:gd name="connsiteY19" fmla="*/ 118871 h 118871"/>
              <a:gd name="connsiteX20" fmla="*/ 969337 w 2976922"/>
              <a:gd name="connsiteY20" fmla="*/ 118871 h 118871"/>
              <a:gd name="connsiteX21" fmla="*/ 1217744 w 2976922"/>
              <a:gd name="connsiteY21" fmla="*/ 118871 h 118871"/>
              <a:gd name="connsiteX22" fmla="*/ 1219003 w 2976922"/>
              <a:gd name="connsiteY22" fmla="*/ 118871 h 118871"/>
              <a:gd name="connsiteX23" fmla="*/ 1442609 w 2976922"/>
              <a:gd name="connsiteY23" fmla="*/ 118871 h 118871"/>
              <a:gd name="connsiteX24" fmla="*/ 1759178 w 2976922"/>
              <a:gd name="connsiteY24" fmla="*/ 118871 h 118871"/>
              <a:gd name="connsiteX25" fmla="*/ 2007585 w 2976922"/>
              <a:gd name="connsiteY25" fmla="*/ 118871 h 118871"/>
              <a:gd name="connsiteX26" fmla="*/ 2107343 w 2976922"/>
              <a:gd name="connsiteY26" fmla="*/ 118871 h 118871"/>
              <a:gd name="connsiteX27" fmla="*/ 2357009 w 2976922"/>
              <a:gd name="connsiteY27" fmla="*/ 118871 h 118871"/>
              <a:gd name="connsiteX28" fmla="*/ 2897184 w 2976922"/>
              <a:gd name="connsiteY28" fmla="*/ 118871 h 118871"/>
              <a:gd name="connsiteX29" fmla="*/ 2976922 w 2976922"/>
              <a:gd name="connsiteY29" fmla="*/ 62665 h 118871"/>
              <a:gd name="connsiteX30" fmla="*/ 2976922 w 2976922"/>
              <a:gd name="connsiteY3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107343 w 2976922"/>
              <a:gd name="connsiteY2" fmla="*/ 56206 h 118871"/>
              <a:gd name="connsiteX3" fmla="*/ 2007585 w 2976922"/>
              <a:gd name="connsiteY3" fmla="*/ 56307 h 118871"/>
              <a:gd name="connsiteX4" fmla="*/ 1838916 w 2976922"/>
              <a:gd name="connsiteY4" fmla="*/ 56206 h 118871"/>
              <a:gd name="connsiteX5" fmla="*/ 1838916 w 2976922"/>
              <a:gd name="connsiteY5" fmla="*/ 0 h 118871"/>
              <a:gd name="connsiteX6" fmla="*/ 1759178 w 2976922"/>
              <a:gd name="connsiteY6" fmla="*/ 56206 h 118871"/>
              <a:gd name="connsiteX7" fmla="*/ 1217744 w 2976922"/>
              <a:gd name="connsiteY7" fmla="*/ 56206 h 118871"/>
              <a:gd name="connsiteX8" fmla="*/ 1138006 w 2976922"/>
              <a:gd name="connsiteY8" fmla="*/ 0 h 118871"/>
              <a:gd name="connsiteX9" fmla="*/ 1138006 w 2976922"/>
              <a:gd name="connsiteY9" fmla="*/ 56206 h 118871"/>
              <a:gd name="connsiteX10" fmla="*/ 969337 w 2976922"/>
              <a:gd name="connsiteY10" fmla="*/ 56206 h 118871"/>
              <a:gd name="connsiteX11" fmla="*/ 969337 w 2976922"/>
              <a:gd name="connsiteY11" fmla="*/ 56307 h 118871"/>
              <a:gd name="connsiteX12" fmla="*/ 869579 w 2976922"/>
              <a:gd name="connsiteY12" fmla="*/ 56307 h 118871"/>
              <a:gd name="connsiteX13" fmla="*/ 869579 w 2976922"/>
              <a:gd name="connsiteY13" fmla="*/ 56206 h 118871"/>
              <a:gd name="connsiteX14" fmla="*/ 79738 w 2976922"/>
              <a:gd name="connsiteY14" fmla="*/ 56206 h 118871"/>
              <a:gd name="connsiteX15" fmla="*/ 0 w 2976922"/>
              <a:gd name="connsiteY15" fmla="*/ 0 h 118871"/>
              <a:gd name="connsiteX16" fmla="*/ 0 w 2976922"/>
              <a:gd name="connsiteY16" fmla="*/ 62665 h 118871"/>
              <a:gd name="connsiteX17" fmla="*/ 79738 w 2976922"/>
              <a:gd name="connsiteY17" fmla="*/ 118871 h 118871"/>
              <a:gd name="connsiteX18" fmla="*/ 304603 w 2976922"/>
              <a:gd name="connsiteY18" fmla="*/ 118871 h 118871"/>
              <a:gd name="connsiteX19" fmla="*/ 869579 w 2976922"/>
              <a:gd name="connsiteY19" fmla="*/ 118871 h 118871"/>
              <a:gd name="connsiteX20" fmla="*/ 969337 w 2976922"/>
              <a:gd name="connsiteY20" fmla="*/ 118871 h 118871"/>
              <a:gd name="connsiteX21" fmla="*/ 1217744 w 2976922"/>
              <a:gd name="connsiteY21" fmla="*/ 118871 h 118871"/>
              <a:gd name="connsiteX22" fmla="*/ 1219003 w 2976922"/>
              <a:gd name="connsiteY22" fmla="*/ 118871 h 118871"/>
              <a:gd name="connsiteX23" fmla="*/ 1442609 w 2976922"/>
              <a:gd name="connsiteY23" fmla="*/ 118871 h 118871"/>
              <a:gd name="connsiteX24" fmla="*/ 1759178 w 2976922"/>
              <a:gd name="connsiteY24" fmla="*/ 118871 h 118871"/>
              <a:gd name="connsiteX25" fmla="*/ 2007585 w 2976922"/>
              <a:gd name="connsiteY25" fmla="*/ 118871 h 118871"/>
              <a:gd name="connsiteX26" fmla="*/ 2357009 w 2976922"/>
              <a:gd name="connsiteY26" fmla="*/ 118871 h 118871"/>
              <a:gd name="connsiteX27" fmla="*/ 2897184 w 2976922"/>
              <a:gd name="connsiteY27" fmla="*/ 118871 h 118871"/>
              <a:gd name="connsiteX28" fmla="*/ 2976922 w 2976922"/>
              <a:gd name="connsiteY28" fmla="*/ 62665 h 118871"/>
              <a:gd name="connsiteX29" fmla="*/ 2976922 w 2976922"/>
              <a:gd name="connsiteY2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007585 w 2976922"/>
              <a:gd name="connsiteY2" fmla="*/ 56307 h 118871"/>
              <a:gd name="connsiteX3" fmla="*/ 1838916 w 2976922"/>
              <a:gd name="connsiteY3" fmla="*/ 56206 h 118871"/>
              <a:gd name="connsiteX4" fmla="*/ 1838916 w 2976922"/>
              <a:gd name="connsiteY4" fmla="*/ 0 h 118871"/>
              <a:gd name="connsiteX5" fmla="*/ 1759178 w 2976922"/>
              <a:gd name="connsiteY5" fmla="*/ 56206 h 118871"/>
              <a:gd name="connsiteX6" fmla="*/ 1217744 w 2976922"/>
              <a:gd name="connsiteY6" fmla="*/ 56206 h 118871"/>
              <a:gd name="connsiteX7" fmla="*/ 1138006 w 2976922"/>
              <a:gd name="connsiteY7" fmla="*/ 0 h 118871"/>
              <a:gd name="connsiteX8" fmla="*/ 1138006 w 2976922"/>
              <a:gd name="connsiteY8" fmla="*/ 56206 h 118871"/>
              <a:gd name="connsiteX9" fmla="*/ 969337 w 2976922"/>
              <a:gd name="connsiteY9" fmla="*/ 56206 h 118871"/>
              <a:gd name="connsiteX10" fmla="*/ 969337 w 2976922"/>
              <a:gd name="connsiteY10" fmla="*/ 56307 h 118871"/>
              <a:gd name="connsiteX11" fmla="*/ 869579 w 2976922"/>
              <a:gd name="connsiteY11" fmla="*/ 56307 h 118871"/>
              <a:gd name="connsiteX12" fmla="*/ 869579 w 2976922"/>
              <a:gd name="connsiteY12" fmla="*/ 56206 h 118871"/>
              <a:gd name="connsiteX13" fmla="*/ 79738 w 2976922"/>
              <a:gd name="connsiteY13" fmla="*/ 56206 h 118871"/>
              <a:gd name="connsiteX14" fmla="*/ 0 w 2976922"/>
              <a:gd name="connsiteY14" fmla="*/ 0 h 118871"/>
              <a:gd name="connsiteX15" fmla="*/ 0 w 2976922"/>
              <a:gd name="connsiteY15" fmla="*/ 62665 h 118871"/>
              <a:gd name="connsiteX16" fmla="*/ 79738 w 2976922"/>
              <a:gd name="connsiteY16" fmla="*/ 118871 h 118871"/>
              <a:gd name="connsiteX17" fmla="*/ 304603 w 2976922"/>
              <a:gd name="connsiteY17" fmla="*/ 118871 h 118871"/>
              <a:gd name="connsiteX18" fmla="*/ 869579 w 2976922"/>
              <a:gd name="connsiteY18" fmla="*/ 118871 h 118871"/>
              <a:gd name="connsiteX19" fmla="*/ 969337 w 2976922"/>
              <a:gd name="connsiteY19" fmla="*/ 118871 h 118871"/>
              <a:gd name="connsiteX20" fmla="*/ 1217744 w 2976922"/>
              <a:gd name="connsiteY20" fmla="*/ 118871 h 118871"/>
              <a:gd name="connsiteX21" fmla="*/ 1219003 w 2976922"/>
              <a:gd name="connsiteY21" fmla="*/ 118871 h 118871"/>
              <a:gd name="connsiteX22" fmla="*/ 1442609 w 2976922"/>
              <a:gd name="connsiteY22" fmla="*/ 118871 h 118871"/>
              <a:gd name="connsiteX23" fmla="*/ 1759178 w 2976922"/>
              <a:gd name="connsiteY23" fmla="*/ 118871 h 118871"/>
              <a:gd name="connsiteX24" fmla="*/ 2007585 w 2976922"/>
              <a:gd name="connsiteY24" fmla="*/ 118871 h 118871"/>
              <a:gd name="connsiteX25" fmla="*/ 2357009 w 2976922"/>
              <a:gd name="connsiteY25" fmla="*/ 118871 h 118871"/>
              <a:gd name="connsiteX26" fmla="*/ 2897184 w 2976922"/>
              <a:gd name="connsiteY26" fmla="*/ 118871 h 118871"/>
              <a:gd name="connsiteX27" fmla="*/ 2976922 w 2976922"/>
              <a:gd name="connsiteY27" fmla="*/ 62665 h 118871"/>
              <a:gd name="connsiteX28" fmla="*/ 2976922 w 2976922"/>
              <a:gd name="connsiteY28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2007585 w 2976922"/>
              <a:gd name="connsiteY2" fmla="*/ 56307 h 118871"/>
              <a:gd name="connsiteX3" fmla="*/ 1838916 w 2976922"/>
              <a:gd name="connsiteY3" fmla="*/ 56206 h 118871"/>
              <a:gd name="connsiteX4" fmla="*/ 1838916 w 2976922"/>
              <a:gd name="connsiteY4" fmla="*/ 0 h 118871"/>
              <a:gd name="connsiteX5" fmla="*/ 1759178 w 2976922"/>
              <a:gd name="connsiteY5" fmla="*/ 56206 h 118871"/>
              <a:gd name="connsiteX6" fmla="*/ 1217744 w 2976922"/>
              <a:gd name="connsiteY6" fmla="*/ 56206 h 118871"/>
              <a:gd name="connsiteX7" fmla="*/ 1138006 w 2976922"/>
              <a:gd name="connsiteY7" fmla="*/ 0 h 118871"/>
              <a:gd name="connsiteX8" fmla="*/ 1138006 w 2976922"/>
              <a:gd name="connsiteY8" fmla="*/ 56206 h 118871"/>
              <a:gd name="connsiteX9" fmla="*/ 969337 w 2976922"/>
              <a:gd name="connsiteY9" fmla="*/ 56206 h 118871"/>
              <a:gd name="connsiteX10" fmla="*/ 969337 w 2976922"/>
              <a:gd name="connsiteY10" fmla="*/ 56307 h 118871"/>
              <a:gd name="connsiteX11" fmla="*/ 869579 w 2976922"/>
              <a:gd name="connsiteY11" fmla="*/ 56307 h 118871"/>
              <a:gd name="connsiteX12" fmla="*/ 869579 w 2976922"/>
              <a:gd name="connsiteY12" fmla="*/ 56206 h 118871"/>
              <a:gd name="connsiteX13" fmla="*/ 79738 w 2976922"/>
              <a:gd name="connsiteY13" fmla="*/ 56206 h 118871"/>
              <a:gd name="connsiteX14" fmla="*/ 0 w 2976922"/>
              <a:gd name="connsiteY14" fmla="*/ 0 h 118871"/>
              <a:gd name="connsiteX15" fmla="*/ 0 w 2976922"/>
              <a:gd name="connsiteY15" fmla="*/ 62665 h 118871"/>
              <a:gd name="connsiteX16" fmla="*/ 79738 w 2976922"/>
              <a:gd name="connsiteY16" fmla="*/ 118871 h 118871"/>
              <a:gd name="connsiteX17" fmla="*/ 304603 w 2976922"/>
              <a:gd name="connsiteY17" fmla="*/ 118871 h 118871"/>
              <a:gd name="connsiteX18" fmla="*/ 869579 w 2976922"/>
              <a:gd name="connsiteY18" fmla="*/ 118871 h 118871"/>
              <a:gd name="connsiteX19" fmla="*/ 969337 w 2976922"/>
              <a:gd name="connsiteY19" fmla="*/ 118871 h 118871"/>
              <a:gd name="connsiteX20" fmla="*/ 1217744 w 2976922"/>
              <a:gd name="connsiteY20" fmla="*/ 118871 h 118871"/>
              <a:gd name="connsiteX21" fmla="*/ 1219003 w 2976922"/>
              <a:gd name="connsiteY21" fmla="*/ 118871 h 118871"/>
              <a:gd name="connsiteX22" fmla="*/ 1442609 w 2976922"/>
              <a:gd name="connsiteY22" fmla="*/ 118871 h 118871"/>
              <a:gd name="connsiteX23" fmla="*/ 1759178 w 2976922"/>
              <a:gd name="connsiteY23" fmla="*/ 118871 h 118871"/>
              <a:gd name="connsiteX24" fmla="*/ 2007585 w 2976922"/>
              <a:gd name="connsiteY24" fmla="*/ 118871 h 118871"/>
              <a:gd name="connsiteX25" fmla="*/ 2897184 w 2976922"/>
              <a:gd name="connsiteY25" fmla="*/ 118871 h 118871"/>
              <a:gd name="connsiteX26" fmla="*/ 2976922 w 2976922"/>
              <a:gd name="connsiteY26" fmla="*/ 62665 h 118871"/>
              <a:gd name="connsiteX27" fmla="*/ 2976922 w 2976922"/>
              <a:gd name="connsiteY27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1759178 w 2976922"/>
              <a:gd name="connsiteY22" fmla="*/ 118871 h 118871"/>
              <a:gd name="connsiteX23" fmla="*/ 2007585 w 2976922"/>
              <a:gd name="connsiteY23" fmla="*/ 118871 h 118871"/>
              <a:gd name="connsiteX24" fmla="*/ 2897184 w 2976922"/>
              <a:gd name="connsiteY24" fmla="*/ 118871 h 118871"/>
              <a:gd name="connsiteX25" fmla="*/ 2976922 w 2976922"/>
              <a:gd name="connsiteY25" fmla="*/ 62665 h 118871"/>
              <a:gd name="connsiteX26" fmla="*/ 2976922 w 2976922"/>
              <a:gd name="connsiteY26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1759178 w 2976922"/>
              <a:gd name="connsiteY22" fmla="*/ 118871 h 118871"/>
              <a:gd name="connsiteX23" fmla="*/ 2897184 w 2976922"/>
              <a:gd name="connsiteY23" fmla="*/ 118871 h 118871"/>
              <a:gd name="connsiteX24" fmla="*/ 2976922 w 2976922"/>
              <a:gd name="connsiteY24" fmla="*/ 62665 h 118871"/>
              <a:gd name="connsiteX25" fmla="*/ 2976922 w 2976922"/>
              <a:gd name="connsiteY25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1442609 w 2976922"/>
              <a:gd name="connsiteY21" fmla="*/ 118871 h 118871"/>
              <a:gd name="connsiteX22" fmla="*/ 2897184 w 2976922"/>
              <a:gd name="connsiteY22" fmla="*/ 118871 h 118871"/>
              <a:gd name="connsiteX23" fmla="*/ 2976922 w 2976922"/>
              <a:gd name="connsiteY23" fmla="*/ 62665 h 118871"/>
              <a:gd name="connsiteX24" fmla="*/ 2976922 w 2976922"/>
              <a:gd name="connsiteY24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1219003 w 2976922"/>
              <a:gd name="connsiteY20" fmla="*/ 118871 h 118871"/>
              <a:gd name="connsiteX21" fmla="*/ 2897184 w 2976922"/>
              <a:gd name="connsiteY21" fmla="*/ 118871 h 118871"/>
              <a:gd name="connsiteX22" fmla="*/ 2976922 w 2976922"/>
              <a:gd name="connsiteY22" fmla="*/ 62665 h 118871"/>
              <a:gd name="connsiteX23" fmla="*/ 2976922 w 2976922"/>
              <a:gd name="connsiteY23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1217744 w 2976922"/>
              <a:gd name="connsiteY19" fmla="*/ 118871 h 118871"/>
              <a:gd name="connsiteX20" fmla="*/ 2897184 w 2976922"/>
              <a:gd name="connsiteY20" fmla="*/ 118871 h 118871"/>
              <a:gd name="connsiteX21" fmla="*/ 2976922 w 2976922"/>
              <a:gd name="connsiteY21" fmla="*/ 62665 h 118871"/>
              <a:gd name="connsiteX22" fmla="*/ 2976922 w 2976922"/>
              <a:gd name="connsiteY22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969337 w 2976922"/>
              <a:gd name="connsiteY18" fmla="*/ 118871 h 118871"/>
              <a:gd name="connsiteX19" fmla="*/ 2897184 w 2976922"/>
              <a:gd name="connsiteY19" fmla="*/ 118871 h 118871"/>
              <a:gd name="connsiteX20" fmla="*/ 2976922 w 2976922"/>
              <a:gd name="connsiteY20" fmla="*/ 62665 h 118871"/>
              <a:gd name="connsiteX21" fmla="*/ 2976922 w 2976922"/>
              <a:gd name="connsiteY2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869579 w 2976922"/>
              <a:gd name="connsiteY17" fmla="*/ 118871 h 118871"/>
              <a:gd name="connsiteX18" fmla="*/ 2897184 w 2976922"/>
              <a:gd name="connsiteY18" fmla="*/ 118871 h 118871"/>
              <a:gd name="connsiteX19" fmla="*/ 2976922 w 2976922"/>
              <a:gd name="connsiteY19" fmla="*/ 62665 h 118871"/>
              <a:gd name="connsiteX20" fmla="*/ 2976922 w 2976922"/>
              <a:gd name="connsiteY2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304603 w 2976922"/>
              <a:gd name="connsiteY16" fmla="*/ 118871 h 118871"/>
              <a:gd name="connsiteX17" fmla="*/ 2897184 w 2976922"/>
              <a:gd name="connsiteY17" fmla="*/ 118871 h 118871"/>
              <a:gd name="connsiteX18" fmla="*/ 2976922 w 2976922"/>
              <a:gd name="connsiteY18" fmla="*/ 62665 h 118871"/>
              <a:gd name="connsiteX19" fmla="*/ 2976922 w 2976922"/>
              <a:gd name="connsiteY1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869579 w 2976922"/>
              <a:gd name="connsiteY11" fmla="*/ 56206 h 118871"/>
              <a:gd name="connsiteX12" fmla="*/ 79738 w 2976922"/>
              <a:gd name="connsiteY12" fmla="*/ 56206 h 118871"/>
              <a:gd name="connsiteX13" fmla="*/ 0 w 2976922"/>
              <a:gd name="connsiteY13" fmla="*/ 0 h 118871"/>
              <a:gd name="connsiteX14" fmla="*/ 0 w 2976922"/>
              <a:gd name="connsiteY14" fmla="*/ 62665 h 118871"/>
              <a:gd name="connsiteX15" fmla="*/ 79738 w 2976922"/>
              <a:gd name="connsiteY15" fmla="*/ 118871 h 118871"/>
              <a:gd name="connsiteX16" fmla="*/ 2897184 w 2976922"/>
              <a:gd name="connsiteY16" fmla="*/ 118871 h 118871"/>
              <a:gd name="connsiteX17" fmla="*/ 2976922 w 2976922"/>
              <a:gd name="connsiteY17" fmla="*/ 62665 h 118871"/>
              <a:gd name="connsiteX18" fmla="*/ 2976922 w 2976922"/>
              <a:gd name="connsiteY18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969337 w 2976922"/>
              <a:gd name="connsiteY9" fmla="*/ 56307 h 118871"/>
              <a:gd name="connsiteX10" fmla="*/ 869579 w 2976922"/>
              <a:gd name="connsiteY10" fmla="*/ 56307 h 118871"/>
              <a:gd name="connsiteX11" fmla="*/ 79738 w 2976922"/>
              <a:gd name="connsiteY11" fmla="*/ 56206 h 118871"/>
              <a:gd name="connsiteX12" fmla="*/ 0 w 2976922"/>
              <a:gd name="connsiteY12" fmla="*/ 0 h 118871"/>
              <a:gd name="connsiteX13" fmla="*/ 0 w 2976922"/>
              <a:gd name="connsiteY13" fmla="*/ 62665 h 118871"/>
              <a:gd name="connsiteX14" fmla="*/ 79738 w 2976922"/>
              <a:gd name="connsiteY14" fmla="*/ 118871 h 118871"/>
              <a:gd name="connsiteX15" fmla="*/ 2897184 w 2976922"/>
              <a:gd name="connsiteY15" fmla="*/ 118871 h 118871"/>
              <a:gd name="connsiteX16" fmla="*/ 2976922 w 2976922"/>
              <a:gd name="connsiteY16" fmla="*/ 62665 h 118871"/>
              <a:gd name="connsiteX17" fmla="*/ 2976922 w 2976922"/>
              <a:gd name="connsiteY17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869579 w 2976922"/>
              <a:gd name="connsiteY9" fmla="*/ 56307 h 118871"/>
              <a:gd name="connsiteX10" fmla="*/ 79738 w 2976922"/>
              <a:gd name="connsiteY10" fmla="*/ 56206 h 118871"/>
              <a:gd name="connsiteX11" fmla="*/ 0 w 2976922"/>
              <a:gd name="connsiteY11" fmla="*/ 0 h 118871"/>
              <a:gd name="connsiteX12" fmla="*/ 0 w 2976922"/>
              <a:gd name="connsiteY12" fmla="*/ 62665 h 118871"/>
              <a:gd name="connsiteX13" fmla="*/ 79738 w 2976922"/>
              <a:gd name="connsiteY13" fmla="*/ 118871 h 118871"/>
              <a:gd name="connsiteX14" fmla="*/ 2897184 w 2976922"/>
              <a:gd name="connsiteY14" fmla="*/ 118871 h 118871"/>
              <a:gd name="connsiteX15" fmla="*/ 2976922 w 2976922"/>
              <a:gd name="connsiteY15" fmla="*/ 62665 h 118871"/>
              <a:gd name="connsiteX16" fmla="*/ 2976922 w 2976922"/>
              <a:gd name="connsiteY16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969337 w 2976922"/>
              <a:gd name="connsiteY8" fmla="*/ 56206 h 118871"/>
              <a:gd name="connsiteX9" fmla="*/ 79738 w 2976922"/>
              <a:gd name="connsiteY9" fmla="*/ 56206 h 118871"/>
              <a:gd name="connsiteX10" fmla="*/ 0 w 2976922"/>
              <a:gd name="connsiteY10" fmla="*/ 0 h 118871"/>
              <a:gd name="connsiteX11" fmla="*/ 0 w 2976922"/>
              <a:gd name="connsiteY11" fmla="*/ 62665 h 118871"/>
              <a:gd name="connsiteX12" fmla="*/ 79738 w 2976922"/>
              <a:gd name="connsiteY12" fmla="*/ 118871 h 118871"/>
              <a:gd name="connsiteX13" fmla="*/ 2897184 w 2976922"/>
              <a:gd name="connsiteY13" fmla="*/ 118871 h 118871"/>
              <a:gd name="connsiteX14" fmla="*/ 2976922 w 2976922"/>
              <a:gd name="connsiteY14" fmla="*/ 62665 h 118871"/>
              <a:gd name="connsiteX15" fmla="*/ 2976922 w 2976922"/>
              <a:gd name="connsiteY15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0 h 118871"/>
              <a:gd name="connsiteX7" fmla="*/ 1138006 w 2976922"/>
              <a:gd name="connsiteY7" fmla="*/ 56206 h 118871"/>
              <a:gd name="connsiteX8" fmla="*/ 79738 w 2976922"/>
              <a:gd name="connsiteY8" fmla="*/ 56206 h 118871"/>
              <a:gd name="connsiteX9" fmla="*/ 0 w 2976922"/>
              <a:gd name="connsiteY9" fmla="*/ 0 h 118871"/>
              <a:gd name="connsiteX10" fmla="*/ 0 w 2976922"/>
              <a:gd name="connsiteY10" fmla="*/ 62665 h 118871"/>
              <a:gd name="connsiteX11" fmla="*/ 79738 w 2976922"/>
              <a:gd name="connsiteY11" fmla="*/ 118871 h 118871"/>
              <a:gd name="connsiteX12" fmla="*/ 2897184 w 2976922"/>
              <a:gd name="connsiteY12" fmla="*/ 118871 h 118871"/>
              <a:gd name="connsiteX13" fmla="*/ 2976922 w 2976922"/>
              <a:gd name="connsiteY13" fmla="*/ 62665 h 118871"/>
              <a:gd name="connsiteX14" fmla="*/ 2976922 w 2976922"/>
              <a:gd name="connsiteY14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1138006 w 2976922"/>
              <a:gd name="connsiteY6" fmla="*/ 56206 h 118871"/>
              <a:gd name="connsiteX7" fmla="*/ 79738 w 2976922"/>
              <a:gd name="connsiteY7" fmla="*/ 56206 h 118871"/>
              <a:gd name="connsiteX8" fmla="*/ 0 w 2976922"/>
              <a:gd name="connsiteY8" fmla="*/ 0 h 118871"/>
              <a:gd name="connsiteX9" fmla="*/ 0 w 2976922"/>
              <a:gd name="connsiteY9" fmla="*/ 62665 h 118871"/>
              <a:gd name="connsiteX10" fmla="*/ 79738 w 2976922"/>
              <a:gd name="connsiteY10" fmla="*/ 118871 h 118871"/>
              <a:gd name="connsiteX11" fmla="*/ 2897184 w 2976922"/>
              <a:gd name="connsiteY11" fmla="*/ 118871 h 118871"/>
              <a:gd name="connsiteX12" fmla="*/ 2976922 w 2976922"/>
              <a:gd name="connsiteY12" fmla="*/ 62665 h 118871"/>
              <a:gd name="connsiteX13" fmla="*/ 2976922 w 2976922"/>
              <a:gd name="connsiteY13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1217744 w 2976922"/>
              <a:gd name="connsiteY5" fmla="*/ 56206 h 118871"/>
              <a:gd name="connsiteX6" fmla="*/ 79738 w 2976922"/>
              <a:gd name="connsiteY6" fmla="*/ 56206 h 118871"/>
              <a:gd name="connsiteX7" fmla="*/ 0 w 2976922"/>
              <a:gd name="connsiteY7" fmla="*/ 0 h 118871"/>
              <a:gd name="connsiteX8" fmla="*/ 0 w 2976922"/>
              <a:gd name="connsiteY8" fmla="*/ 62665 h 118871"/>
              <a:gd name="connsiteX9" fmla="*/ 79738 w 2976922"/>
              <a:gd name="connsiteY9" fmla="*/ 118871 h 118871"/>
              <a:gd name="connsiteX10" fmla="*/ 2897184 w 2976922"/>
              <a:gd name="connsiteY10" fmla="*/ 118871 h 118871"/>
              <a:gd name="connsiteX11" fmla="*/ 2976922 w 2976922"/>
              <a:gd name="connsiteY11" fmla="*/ 62665 h 118871"/>
              <a:gd name="connsiteX12" fmla="*/ 2976922 w 2976922"/>
              <a:gd name="connsiteY12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838916 w 2976922"/>
              <a:gd name="connsiteY3" fmla="*/ 0 h 118871"/>
              <a:gd name="connsiteX4" fmla="*/ 1759178 w 2976922"/>
              <a:gd name="connsiteY4" fmla="*/ 56206 h 118871"/>
              <a:gd name="connsiteX5" fmla="*/ 79738 w 2976922"/>
              <a:gd name="connsiteY5" fmla="*/ 56206 h 118871"/>
              <a:gd name="connsiteX6" fmla="*/ 0 w 2976922"/>
              <a:gd name="connsiteY6" fmla="*/ 0 h 118871"/>
              <a:gd name="connsiteX7" fmla="*/ 0 w 2976922"/>
              <a:gd name="connsiteY7" fmla="*/ 62665 h 118871"/>
              <a:gd name="connsiteX8" fmla="*/ 79738 w 2976922"/>
              <a:gd name="connsiteY8" fmla="*/ 118871 h 118871"/>
              <a:gd name="connsiteX9" fmla="*/ 2897184 w 2976922"/>
              <a:gd name="connsiteY9" fmla="*/ 118871 h 118871"/>
              <a:gd name="connsiteX10" fmla="*/ 2976922 w 2976922"/>
              <a:gd name="connsiteY10" fmla="*/ 62665 h 118871"/>
              <a:gd name="connsiteX11" fmla="*/ 2976922 w 2976922"/>
              <a:gd name="connsiteY11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1759178 w 2976922"/>
              <a:gd name="connsiteY3" fmla="*/ 56206 h 118871"/>
              <a:gd name="connsiteX4" fmla="*/ 79738 w 2976922"/>
              <a:gd name="connsiteY4" fmla="*/ 56206 h 118871"/>
              <a:gd name="connsiteX5" fmla="*/ 0 w 2976922"/>
              <a:gd name="connsiteY5" fmla="*/ 0 h 118871"/>
              <a:gd name="connsiteX6" fmla="*/ 0 w 2976922"/>
              <a:gd name="connsiteY6" fmla="*/ 62665 h 118871"/>
              <a:gd name="connsiteX7" fmla="*/ 79738 w 2976922"/>
              <a:gd name="connsiteY7" fmla="*/ 118871 h 118871"/>
              <a:gd name="connsiteX8" fmla="*/ 2897184 w 2976922"/>
              <a:gd name="connsiteY8" fmla="*/ 118871 h 118871"/>
              <a:gd name="connsiteX9" fmla="*/ 2976922 w 2976922"/>
              <a:gd name="connsiteY9" fmla="*/ 62665 h 118871"/>
              <a:gd name="connsiteX10" fmla="*/ 2976922 w 2976922"/>
              <a:gd name="connsiteY10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1838916 w 2976922"/>
              <a:gd name="connsiteY2" fmla="*/ 56206 h 118871"/>
              <a:gd name="connsiteX3" fmla="*/ 79738 w 2976922"/>
              <a:gd name="connsiteY3" fmla="*/ 56206 h 118871"/>
              <a:gd name="connsiteX4" fmla="*/ 0 w 2976922"/>
              <a:gd name="connsiteY4" fmla="*/ 0 h 118871"/>
              <a:gd name="connsiteX5" fmla="*/ 0 w 2976922"/>
              <a:gd name="connsiteY5" fmla="*/ 62665 h 118871"/>
              <a:gd name="connsiteX6" fmla="*/ 79738 w 2976922"/>
              <a:gd name="connsiteY6" fmla="*/ 118871 h 118871"/>
              <a:gd name="connsiteX7" fmla="*/ 2897184 w 2976922"/>
              <a:gd name="connsiteY7" fmla="*/ 118871 h 118871"/>
              <a:gd name="connsiteX8" fmla="*/ 2976922 w 2976922"/>
              <a:gd name="connsiteY8" fmla="*/ 62665 h 118871"/>
              <a:gd name="connsiteX9" fmla="*/ 2976922 w 2976922"/>
              <a:gd name="connsiteY9" fmla="*/ 0 h 118871"/>
              <a:gd name="connsiteX0" fmla="*/ 2976922 w 2976922"/>
              <a:gd name="connsiteY0" fmla="*/ 0 h 118871"/>
              <a:gd name="connsiteX1" fmla="*/ 2897184 w 2976922"/>
              <a:gd name="connsiteY1" fmla="*/ 56206 h 118871"/>
              <a:gd name="connsiteX2" fmla="*/ 79738 w 2976922"/>
              <a:gd name="connsiteY2" fmla="*/ 56206 h 118871"/>
              <a:gd name="connsiteX3" fmla="*/ 0 w 2976922"/>
              <a:gd name="connsiteY3" fmla="*/ 0 h 118871"/>
              <a:gd name="connsiteX4" fmla="*/ 0 w 2976922"/>
              <a:gd name="connsiteY4" fmla="*/ 62665 h 118871"/>
              <a:gd name="connsiteX5" fmla="*/ 79738 w 2976922"/>
              <a:gd name="connsiteY5" fmla="*/ 118871 h 118871"/>
              <a:gd name="connsiteX6" fmla="*/ 2897184 w 2976922"/>
              <a:gd name="connsiteY6" fmla="*/ 118871 h 118871"/>
              <a:gd name="connsiteX7" fmla="*/ 2976922 w 2976922"/>
              <a:gd name="connsiteY7" fmla="*/ 62665 h 118871"/>
              <a:gd name="connsiteX8" fmla="*/ 2976922 w 2976922"/>
              <a:gd name="connsiteY8" fmla="*/ 0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6922" h="118871">
                <a:moveTo>
                  <a:pt x="2976922" y="0"/>
                </a:moveTo>
                <a:cubicBezTo>
                  <a:pt x="2976922" y="31042"/>
                  <a:pt x="2941222" y="56206"/>
                  <a:pt x="2897184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lnTo>
                  <a:pt x="2897184" y="118871"/>
                </a:lnTo>
                <a:cubicBezTo>
                  <a:pt x="2941222" y="118871"/>
                  <a:pt x="2976922" y="93707"/>
                  <a:pt x="2976922" y="62665"/>
                </a:cubicBezTo>
                <a:lnTo>
                  <a:pt x="2976922" y="0"/>
                </a:lnTo>
                <a:close/>
              </a:path>
            </a:pathLst>
          </a:custGeom>
          <a:solidFill>
            <a:srgbClr val="FABE3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hangingPunct="0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0" name="Rectangle 61"/>
          <p:cNvSpPr>
            <a:spLocks/>
          </p:cNvSpPr>
          <p:nvPr/>
        </p:nvSpPr>
        <p:spPr bwMode="auto">
          <a:xfrm rot="10800000" flipH="1">
            <a:off x="8711625" y="4512455"/>
            <a:ext cx="2256683" cy="118871"/>
          </a:xfrm>
          <a:custGeom>
            <a:avLst/>
            <a:gdLst>
              <a:gd name="connsiteX0" fmla="*/ 79738 w 2256683"/>
              <a:gd name="connsiteY0" fmla="*/ 118871 h 118871"/>
              <a:gd name="connsiteX1" fmla="*/ 497505 w 2256683"/>
              <a:gd name="connsiteY1" fmla="*/ 118871 h 118871"/>
              <a:gd name="connsiteX2" fmla="*/ 722370 w 2256683"/>
              <a:gd name="connsiteY2" fmla="*/ 118871 h 118871"/>
              <a:gd name="connsiteX3" fmla="*/ 869579 w 2256683"/>
              <a:gd name="connsiteY3" fmla="*/ 118871 h 118871"/>
              <a:gd name="connsiteX4" fmla="*/ 969337 w 2256683"/>
              <a:gd name="connsiteY4" fmla="*/ 118871 h 118871"/>
              <a:gd name="connsiteX5" fmla="*/ 1219003 w 2256683"/>
              <a:gd name="connsiteY5" fmla="*/ 118871 h 118871"/>
              <a:gd name="connsiteX6" fmla="*/ 1287346 w 2256683"/>
              <a:gd name="connsiteY6" fmla="*/ 118871 h 118871"/>
              <a:gd name="connsiteX7" fmla="*/ 1387104 w 2256683"/>
              <a:gd name="connsiteY7" fmla="*/ 118871 h 118871"/>
              <a:gd name="connsiteX8" fmla="*/ 1636770 w 2256683"/>
              <a:gd name="connsiteY8" fmla="*/ 118871 h 118871"/>
              <a:gd name="connsiteX9" fmla="*/ 1759178 w 2256683"/>
              <a:gd name="connsiteY9" fmla="*/ 118871 h 118871"/>
              <a:gd name="connsiteX10" fmla="*/ 2176945 w 2256683"/>
              <a:gd name="connsiteY10" fmla="*/ 118871 h 118871"/>
              <a:gd name="connsiteX11" fmla="*/ 2256683 w 2256683"/>
              <a:gd name="connsiteY11" fmla="*/ 62665 h 118871"/>
              <a:gd name="connsiteX12" fmla="*/ 2256683 w 2256683"/>
              <a:gd name="connsiteY12" fmla="*/ 0 h 118871"/>
              <a:gd name="connsiteX13" fmla="*/ 2176945 w 2256683"/>
              <a:gd name="connsiteY13" fmla="*/ 56206 h 118871"/>
              <a:gd name="connsiteX14" fmla="*/ 1838916 w 2256683"/>
              <a:gd name="connsiteY14" fmla="*/ 56206 h 118871"/>
              <a:gd name="connsiteX15" fmla="*/ 1838916 w 2256683"/>
              <a:gd name="connsiteY15" fmla="*/ 0 h 118871"/>
              <a:gd name="connsiteX16" fmla="*/ 1759178 w 2256683"/>
              <a:gd name="connsiteY16" fmla="*/ 56206 h 118871"/>
              <a:gd name="connsiteX17" fmla="*/ 1387104 w 2256683"/>
              <a:gd name="connsiteY17" fmla="*/ 56206 h 118871"/>
              <a:gd name="connsiteX18" fmla="*/ 1287346 w 2256683"/>
              <a:gd name="connsiteY18" fmla="*/ 56206 h 118871"/>
              <a:gd name="connsiteX19" fmla="*/ 969337 w 2256683"/>
              <a:gd name="connsiteY19" fmla="*/ 56206 h 118871"/>
              <a:gd name="connsiteX20" fmla="*/ 869579 w 2256683"/>
              <a:gd name="connsiteY20" fmla="*/ 56206 h 118871"/>
              <a:gd name="connsiteX21" fmla="*/ 497505 w 2256683"/>
              <a:gd name="connsiteY21" fmla="*/ 56206 h 118871"/>
              <a:gd name="connsiteX22" fmla="*/ 417767 w 2256683"/>
              <a:gd name="connsiteY22" fmla="*/ 0 h 118871"/>
              <a:gd name="connsiteX23" fmla="*/ 417767 w 2256683"/>
              <a:gd name="connsiteY23" fmla="*/ 56206 h 118871"/>
              <a:gd name="connsiteX24" fmla="*/ 79738 w 2256683"/>
              <a:gd name="connsiteY24" fmla="*/ 56206 h 118871"/>
              <a:gd name="connsiteX25" fmla="*/ 0 w 2256683"/>
              <a:gd name="connsiteY25" fmla="*/ 0 h 118871"/>
              <a:gd name="connsiteX26" fmla="*/ 0 w 2256683"/>
              <a:gd name="connsiteY26" fmla="*/ 62665 h 118871"/>
              <a:gd name="connsiteX27" fmla="*/ 79738 w 2256683"/>
              <a:gd name="connsiteY27" fmla="*/ 118871 h 118871"/>
              <a:gd name="connsiteX0" fmla="*/ 79738 w 2256683"/>
              <a:gd name="connsiteY0" fmla="*/ 118871 h 118871"/>
              <a:gd name="connsiteX1" fmla="*/ 722370 w 2256683"/>
              <a:gd name="connsiteY1" fmla="*/ 118871 h 118871"/>
              <a:gd name="connsiteX2" fmla="*/ 869579 w 2256683"/>
              <a:gd name="connsiteY2" fmla="*/ 118871 h 118871"/>
              <a:gd name="connsiteX3" fmla="*/ 969337 w 2256683"/>
              <a:gd name="connsiteY3" fmla="*/ 118871 h 118871"/>
              <a:gd name="connsiteX4" fmla="*/ 1219003 w 2256683"/>
              <a:gd name="connsiteY4" fmla="*/ 118871 h 118871"/>
              <a:gd name="connsiteX5" fmla="*/ 1287346 w 2256683"/>
              <a:gd name="connsiteY5" fmla="*/ 118871 h 118871"/>
              <a:gd name="connsiteX6" fmla="*/ 1387104 w 2256683"/>
              <a:gd name="connsiteY6" fmla="*/ 118871 h 118871"/>
              <a:gd name="connsiteX7" fmla="*/ 1636770 w 2256683"/>
              <a:gd name="connsiteY7" fmla="*/ 118871 h 118871"/>
              <a:gd name="connsiteX8" fmla="*/ 1759178 w 2256683"/>
              <a:gd name="connsiteY8" fmla="*/ 118871 h 118871"/>
              <a:gd name="connsiteX9" fmla="*/ 2176945 w 2256683"/>
              <a:gd name="connsiteY9" fmla="*/ 118871 h 118871"/>
              <a:gd name="connsiteX10" fmla="*/ 2256683 w 2256683"/>
              <a:gd name="connsiteY10" fmla="*/ 62665 h 118871"/>
              <a:gd name="connsiteX11" fmla="*/ 2256683 w 2256683"/>
              <a:gd name="connsiteY11" fmla="*/ 0 h 118871"/>
              <a:gd name="connsiteX12" fmla="*/ 2176945 w 2256683"/>
              <a:gd name="connsiteY12" fmla="*/ 56206 h 118871"/>
              <a:gd name="connsiteX13" fmla="*/ 1838916 w 2256683"/>
              <a:gd name="connsiteY13" fmla="*/ 56206 h 118871"/>
              <a:gd name="connsiteX14" fmla="*/ 1838916 w 2256683"/>
              <a:gd name="connsiteY14" fmla="*/ 0 h 118871"/>
              <a:gd name="connsiteX15" fmla="*/ 1759178 w 2256683"/>
              <a:gd name="connsiteY15" fmla="*/ 56206 h 118871"/>
              <a:gd name="connsiteX16" fmla="*/ 1387104 w 2256683"/>
              <a:gd name="connsiteY16" fmla="*/ 56206 h 118871"/>
              <a:gd name="connsiteX17" fmla="*/ 1287346 w 2256683"/>
              <a:gd name="connsiteY17" fmla="*/ 56206 h 118871"/>
              <a:gd name="connsiteX18" fmla="*/ 969337 w 2256683"/>
              <a:gd name="connsiteY18" fmla="*/ 56206 h 118871"/>
              <a:gd name="connsiteX19" fmla="*/ 869579 w 2256683"/>
              <a:gd name="connsiteY19" fmla="*/ 56206 h 118871"/>
              <a:gd name="connsiteX20" fmla="*/ 497505 w 2256683"/>
              <a:gd name="connsiteY20" fmla="*/ 56206 h 118871"/>
              <a:gd name="connsiteX21" fmla="*/ 417767 w 2256683"/>
              <a:gd name="connsiteY21" fmla="*/ 0 h 118871"/>
              <a:gd name="connsiteX22" fmla="*/ 417767 w 2256683"/>
              <a:gd name="connsiteY22" fmla="*/ 56206 h 118871"/>
              <a:gd name="connsiteX23" fmla="*/ 79738 w 2256683"/>
              <a:gd name="connsiteY23" fmla="*/ 56206 h 118871"/>
              <a:gd name="connsiteX24" fmla="*/ 0 w 2256683"/>
              <a:gd name="connsiteY24" fmla="*/ 0 h 118871"/>
              <a:gd name="connsiteX25" fmla="*/ 0 w 2256683"/>
              <a:gd name="connsiteY25" fmla="*/ 62665 h 118871"/>
              <a:gd name="connsiteX26" fmla="*/ 79738 w 2256683"/>
              <a:gd name="connsiteY26" fmla="*/ 118871 h 118871"/>
              <a:gd name="connsiteX0" fmla="*/ 79738 w 2256683"/>
              <a:gd name="connsiteY0" fmla="*/ 118871 h 118871"/>
              <a:gd name="connsiteX1" fmla="*/ 869579 w 2256683"/>
              <a:gd name="connsiteY1" fmla="*/ 118871 h 118871"/>
              <a:gd name="connsiteX2" fmla="*/ 969337 w 2256683"/>
              <a:gd name="connsiteY2" fmla="*/ 118871 h 118871"/>
              <a:gd name="connsiteX3" fmla="*/ 1219003 w 2256683"/>
              <a:gd name="connsiteY3" fmla="*/ 118871 h 118871"/>
              <a:gd name="connsiteX4" fmla="*/ 1287346 w 2256683"/>
              <a:gd name="connsiteY4" fmla="*/ 118871 h 118871"/>
              <a:gd name="connsiteX5" fmla="*/ 1387104 w 2256683"/>
              <a:gd name="connsiteY5" fmla="*/ 118871 h 118871"/>
              <a:gd name="connsiteX6" fmla="*/ 1636770 w 2256683"/>
              <a:gd name="connsiteY6" fmla="*/ 118871 h 118871"/>
              <a:gd name="connsiteX7" fmla="*/ 1759178 w 2256683"/>
              <a:gd name="connsiteY7" fmla="*/ 118871 h 118871"/>
              <a:gd name="connsiteX8" fmla="*/ 2176945 w 2256683"/>
              <a:gd name="connsiteY8" fmla="*/ 118871 h 118871"/>
              <a:gd name="connsiteX9" fmla="*/ 2256683 w 2256683"/>
              <a:gd name="connsiteY9" fmla="*/ 62665 h 118871"/>
              <a:gd name="connsiteX10" fmla="*/ 2256683 w 2256683"/>
              <a:gd name="connsiteY10" fmla="*/ 0 h 118871"/>
              <a:gd name="connsiteX11" fmla="*/ 2176945 w 2256683"/>
              <a:gd name="connsiteY11" fmla="*/ 56206 h 118871"/>
              <a:gd name="connsiteX12" fmla="*/ 1838916 w 2256683"/>
              <a:gd name="connsiteY12" fmla="*/ 56206 h 118871"/>
              <a:gd name="connsiteX13" fmla="*/ 1838916 w 2256683"/>
              <a:gd name="connsiteY13" fmla="*/ 0 h 118871"/>
              <a:gd name="connsiteX14" fmla="*/ 1759178 w 2256683"/>
              <a:gd name="connsiteY14" fmla="*/ 56206 h 118871"/>
              <a:gd name="connsiteX15" fmla="*/ 1387104 w 2256683"/>
              <a:gd name="connsiteY15" fmla="*/ 56206 h 118871"/>
              <a:gd name="connsiteX16" fmla="*/ 1287346 w 2256683"/>
              <a:gd name="connsiteY16" fmla="*/ 56206 h 118871"/>
              <a:gd name="connsiteX17" fmla="*/ 969337 w 2256683"/>
              <a:gd name="connsiteY17" fmla="*/ 56206 h 118871"/>
              <a:gd name="connsiteX18" fmla="*/ 869579 w 2256683"/>
              <a:gd name="connsiteY18" fmla="*/ 56206 h 118871"/>
              <a:gd name="connsiteX19" fmla="*/ 497505 w 2256683"/>
              <a:gd name="connsiteY19" fmla="*/ 56206 h 118871"/>
              <a:gd name="connsiteX20" fmla="*/ 417767 w 2256683"/>
              <a:gd name="connsiteY20" fmla="*/ 0 h 118871"/>
              <a:gd name="connsiteX21" fmla="*/ 417767 w 2256683"/>
              <a:gd name="connsiteY21" fmla="*/ 56206 h 118871"/>
              <a:gd name="connsiteX22" fmla="*/ 79738 w 2256683"/>
              <a:gd name="connsiteY22" fmla="*/ 56206 h 118871"/>
              <a:gd name="connsiteX23" fmla="*/ 0 w 2256683"/>
              <a:gd name="connsiteY23" fmla="*/ 0 h 118871"/>
              <a:gd name="connsiteX24" fmla="*/ 0 w 2256683"/>
              <a:gd name="connsiteY24" fmla="*/ 62665 h 118871"/>
              <a:gd name="connsiteX25" fmla="*/ 79738 w 2256683"/>
              <a:gd name="connsiteY25" fmla="*/ 118871 h 118871"/>
              <a:gd name="connsiteX0" fmla="*/ 79738 w 2256683"/>
              <a:gd name="connsiteY0" fmla="*/ 118871 h 118871"/>
              <a:gd name="connsiteX1" fmla="*/ 969337 w 2256683"/>
              <a:gd name="connsiteY1" fmla="*/ 118871 h 118871"/>
              <a:gd name="connsiteX2" fmla="*/ 1219003 w 2256683"/>
              <a:gd name="connsiteY2" fmla="*/ 118871 h 118871"/>
              <a:gd name="connsiteX3" fmla="*/ 1287346 w 2256683"/>
              <a:gd name="connsiteY3" fmla="*/ 118871 h 118871"/>
              <a:gd name="connsiteX4" fmla="*/ 1387104 w 2256683"/>
              <a:gd name="connsiteY4" fmla="*/ 118871 h 118871"/>
              <a:gd name="connsiteX5" fmla="*/ 1636770 w 2256683"/>
              <a:gd name="connsiteY5" fmla="*/ 118871 h 118871"/>
              <a:gd name="connsiteX6" fmla="*/ 1759178 w 2256683"/>
              <a:gd name="connsiteY6" fmla="*/ 118871 h 118871"/>
              <a:gd name="connsiteX7" fmla="*/ 2176945 w 2256683"/>
              <a:gd name="connsiteY7" fmla="*/ 118871 h 118871"/>
              <a:gd name="connsiteX8" fmla="*/ 2256683 w 2256683"/>
              <a:gd name="connsiteY8" fmla="*/ 62665 h 118871"/>
              <a:gd name="connsiteX9" fmla="*/ 2256683 w 2256683"/>
              <a:gd name="connsiteY9" fmla="*/ 0 h 118871"/>
              <a:gd name="connsiteX10" fmla="*/ 2176945 w 2256683"/>
              <a:gd name="connsiteY10" fmla="*/ 56206 h 118871"/>
              <a:gd name="connsiteX11" fmla="*/ 1838916 w 2256683"/>
              <a:gd name="connsiteY11" fmla="*/ 56206 h 118871"/>
              <a:gd name="connsiteX12" fmla="*/ 1838916 w 2256683"/>
              <a:gd name="connsiteY12" fmla="*/ 0 h 118871"/>
              <a:gd name="connsiteX13" fmla="*/ 1759178 w 2256683"/>
              <a:gd name="connsiteY13" fmla="*/ 56206 h 118871"/>
              <a:gd name="connsiteX14" fmla="*/ 1387104 w 2256683"/>
              <a:gd name="connsiteY14" fmla="*/ 56206 h 118871"/>
              <a:gd name="connsiteX15" fmla="*/ 1287346 w 2256683"/>
              <a:gd name="connsiteY15" fmla="*/ 56206 h 118871"/>
              <a:gd name="connsiteX16" fmla="*/ 969337 w 2256683"/>
              <a:gd name="connsiteY16" fmla="*/ 56206 h 118871"/>
              <a:gd name="connsiteX17" fmla="*/ 869579 w 2256683"/>
              <a:gd name="connsiteY17" fmla="*/ 56206 h 118871"/>
              <a:gd name="connsiteX18" fmla="*/ 497505 w 2256683"/>
              <a:gd name="connsiteY18" fmla="*/ 56206 h 118871"/>
              <a:gd name="connsiteX19" fmla="*/ 417767 w 2256683"/>
              <a:gd name="connsiteY19" fmla="*/ 0 h 118871"/>
              <a:gd name="connsiteX20" fmla="*/ 417767 w 2256683"/>
              <a:gd name="connsiteY20" fmla="*/ 56206 h 118871"/>
              <a:gd name="connsiteX21" fmla="*/ 79738 w 2256683"/>
              <a:gd name="connsiteY21" fmla="*/ 56206 h 118871"/>
              <a:gd name="connsiteX22" fmla="*/ 0 w 2256683"/>
              <a:gd name="connsiteY22" fmla="*/ 0 h 118871"/>
              <a:gd name="connsiteX23" fmla="*/ 0 w 2256683"/>
              <a:gd name="connsiteY23" fmla="*/ 62665 h 118871"/>
              <a:gd name="connsiteX24" fmla="*/ 79738 w 2256683"/>
              <a:gd name="connsiteY24" fmla="*/ 118871 h 118871"/>
              <a:gd name="connsiteX0" fmla="*/ 79738 w 2256683"/>
              <a:gd name="connsiteY0" fmla="*/ 118871 h 118871"/>
              <a:gd name="connsiteX1" fmla="*/ 1219003 w 2256683"/>
              <a:gd name="connsiteY1" fmla="*/ 118871 h 118871"/>
              <a:gd name="connsiteX2" fmla="*/ 1287346 w 2256683"/>
              <a:gd name="connsiteY2" fmla="*/ 118871 h 118871"/>
              <a:gd name="connsiteX3" fmla="*/ 1387104 w 2256683"/>
              <a:gd name="connsiteY3" fmla="*/ 118871 h 118871"/>
              <a:gd name="connsiteX4" fmla="*/ 1636770 w 2256683"/>
              <a:gd name="connsiteY4" fmla="*/ 118871 h 118871"/>
              <a:gd name="connsiteX5" fmla="*/ 1759178 w 2256683"/>
              <a:gd name="connsiteY5" fmla="*/ 118871 h 118871"/>
              <a:gd name="connsiteX6" fmla="*/ 2176945 w 2256683"/>
              <a:gd name="connsiteY6" fmla="*/ 118871 h 118871"/>
              <a:gd name="connsiteX7" fmla="*/ 2256683 w 2256683"/>
              <a:gd name="connsiteY7" fmla="*/ 62665 h 118871"/>
              <a:gd name="connsiteX8" fmla="*/ 2256683 w 2256683"/>
              <a:gd name="connsiteY8" fmla="*/ 0 h 118871"/>
              <a:gd name="connsiteX9" fmla="*/ 2176945 w 2256683"/>
              <a:gd name="connsiteY9" fmla="*/ 56206 h 118871"/>
              <a:gd name="connsiteX10" fmla="*/ 1838916 w 2256683"/>
              <a:gd name="connsiteY10" fmla="*/ 56206 h 118871"/>
              <a:gd name="connsiteX11" fmla="*/ 1838916 w 2256683"/>
              <a:gd name="connsiteY11" fmla="*/ 0 h 118871"/>
              <a:gd name="connsiteX12" fmla="*/ 1759178 w 2256683"/>
              <a:gd name="connsiteY12" fmla="*/ 56206 h 118871"/>
              <a:gd name="connsiteX13" fmla="*/ 1387104 w 2256683"/>
              <a:gd name="connsiteY13" fmla="*/ 56206 h 118871"/>
              <a:gd name="connsiteX14" fmla="*/ 1287346 w 2256683"/>
              <a:gd name="connsiteY14" fmla="*/ 56206 h 118871"/>
              <a:gd name="connsiteX15" fmla="*/ 969337 w 2256683"/>
              <a:gd name="connsiteY15" fmla="*/ 56206 h 118871"/>
              <a:gd name="connsiteX16" fmla="*/ 869579 w 2256683"/>
              <a:gd name="connsiteY16" fmla="*/ 56206 h 118871"/>
              <a:gd name="connsiteX17" fmla="*/ 497505 w 2256683"/>
              <a:gd name="connsiteY17" fmla="*/ 56206 h 118871"/>
              <a:gd name="connsiteX18" fmla="*/ 417767 w 2256683"/>
              <a:gd name="connsiteY18" fmla="*/ 0 h 118871"/>
              <a:gd name="connsiteX19" fmla="*/ 417767 w 2256683"/>
              <a:gd name="connsiteY19" fmla="*/ 56206 h 118871"/>
              <a:gd name="connsiteX20" fmla="*/ 79738 w 2256683"/>
              <a:gd name="connsiteY20" fmla="*/ 56206 h 118871"/>
              <a:gd name="connsiteX21" fmla="*/ 0 w 2256683"/>
              <a:gd name="connsiteY21" fmla="*/ 0 h 118871"/>
              <a:gd name="connsiteX22" fmla="*/ 0 w 2256683"/>
              <a:gd name="connsiteY22" fmla="*/ 62665 h 118871"/>
              <a:gd name="connsiteX23" fmla="*/ 79738 w 2256683"/>
              <a:gd name="connsiteY23" fmla="*/ 118871 h 118871"/>
              <a:gd name="connsiteX0" fmla="*/ 79738 w 2256683"/>
              <a:gd name="connsiteY0" fmla="*/ 118871 h 118871"/>
              <a:gd name="connsiteX1" fmla="*/ 1287346 w 2256683"/>
              <a:gd name="connsiteY1" fmla="*/ 118871 h 118871"/>
              <a:gd name="connsiteX2" fmla="*/ 1387104 w 2256683"/>
              <a:gd name="connsiteY2" fmla="*/ 118871 h 118871"/>
              <a:gd name="connsiteX3" fmla="*/ 1636770 w 2256683"/>
              <a:gd name="connsiteY3" fmla="*/ 118871 h 118871"/>
              <a:gd name="connsiteX4" fmla="*/ 1759178 w 2256683"/>
              <a:gd name="connsiteY4" fmla="*/ 118871 h 118871"/>
              <a:gd name="connsiteX5" fmla="*/ 2176945 w 2256683"/>
              <a:gd name="connsiteY5" fmla="*/ 118871 h 118871"/>
              <a:gd name="connsiteX6" fmla="*/ 2256683 w 2256683"/>
              <a:gd name="connsiteY6" fmla="*/ 62665 h 118871"/>
              <a:gd name="connsiteX7" fmla="*/ 2256683 w 2256683"/>
              <a:gd name="connsiteY7" fmla="*/ 0 h 118871"/>
              <a:gd name="connsiteX8" fmla="*/ 2176945 w 2256683"/>
              <a:gd name="connsiteY8" fmla="*/ 56206 h 118871"/>
              <a:gd name="connsiteX9" fmla="*/ 1838916 w 2256683"/>
              <a:gd name="connsiteY9" fmla="*/ 56206 h 118871"/>
              <a:gd name="connsiteX10" fmla="*/ 1838916 w 2256683"/>
              <a:gd name="connsiteY10" fmla="*/ 0 h 118871"/>
              <a:gd name="connsiteX11" fmla="*/ 1759178 w 2256683"/>
              <a:gd name="connsiteY11" fmla="*/ 56206 h 118871"/>
              <a:gd name="connsiteX12" fmla="*/ 1387104 w 2256683"/>
              <a:gd name="connsiteY12" fmla="*/ 56206 h 118871"/>
              <a:gd name="connsiteX13" fmla="*/ 1287346 w 2256683"/>
              <a:gd name="connsiteY13" fmla="*/ 56206 h 118871"/>
              <a:gd name="connsiteX14" fmla="*/ 969337 w 2256683"/>
              <a:gd name="connsiteY14" fmla="*/ 56206 h 118871"/>
              <a:gd name="connsiteX15" fmla="*/ 869579 w 2256683"/>
              <a:gd name="connsiteY15" fmla="*/ 56206 h 118871"/>
              <a:gd name="connsiteX16" fmla="*/ 497505 w 2256683"/>
              <a:gd name="connsiteY16" fmla="*/ 56206 h 118871"/>
              <a:gd name="connsiteX17" fmla="*/ 417767 w 2256683"/>
              <a:gd name="connsiteY17" fmla="*/ 0 h 118871"/>
              <a:gd name="connsiteX18" fmla="*/ 417767 w 2256683"/>
              <a:gd name="connsiteY18" fmla="*/ 56206 h 118871"/>
              <a:gd name="connsiteX19" fmla="*/ 79738 w 2256683"/>
              <a:gd name="connsiteY19" fmla="*/ 56206 h 118871"/>
              <a:gd name="connsiteX20" fmla="*/ 0 w 2256683"/>
              <a:gd name="connsiteY20" fmla="*/ 0 h 118871"/>
              <a:gd name="connsiteX21" fmla="*/ 0 w 2256683"/>
              <a:gd name="connsiteY21" fmla="*/ 62665 h 118871"/>
              <a:gd name="connsiteX22" fmla="*/ 79738 w 2256683"/>
              <a:gd name="connsiteY22" fmla="*/ 118871 h 118871"/>
              <a:gd name="connsiteX0" fmla="*/ 79738 w 2256683"/>
              <a:gd name="connsiteY0" fmla="*/ 118871 h 118871"/>
              <a:gd name="connsiteX1" fmla="*/ 1387104 w 2256683"/>
              <a:gd name="connsiteY1" fmla="*/ 118871 h 118871"/>
              <a:gd name="connsiteX2" fmla="*/ 1636770 w 2256683"/>
              <a:gd name="connsiteY2" fmla="*/ 118871 h 118871"/>
              <a:gd name="connsiteX3" fmla="*/ 1759178 w 2256683"/>
              <a:gd name="connsiteY3" fmla="*/ 118871 h 118871"/>
              <a:gd name="connsiteX4" fmla="*/ 2176945 w 2256683"/>
              <a:gd name="connsiteY4" fmla="*/ 118871 h 118871"/>
              <a:gd name="connsiteX5" fmla="*/ 2256683 w 2256683"/>
              <a:gd name="connsiteY5" fmla="*/ 62665 h 118871"/>
              <a:gd name="connsiteX6" fmla="*/ 2256683 w 2256683"/>
              <a:gd name="connsiteY6" fmla="*/ 0 h 118871"/>
              <a:gd name="connsiteX7" fmla="*/ 2176945 w 2256683"/>
              <a:gd name="connsiteY7" fmla="*/ 56206 h 118871"/>
              <a:gd name="connsiteX8" fmla="*/ 1838916 w 2256683"/>
              <a:gd name="connsiteY8" fmla="*/ 56206 h 118871"/>
              <a:gd name="connsiteX9" fmla="*/ 1838916 w 2256683"/>
              <a:gd name="connsiteY9" fmla="*/ 0 h 118871"/>
              <a:gd name="connsiteX10" fmla="*/ 1759178 w 2256683"/>
              <a:gd name="connsiteY10" fmla="*/ 56206 h 118871"/>
              <a:gd name="connsiteX11" fmla="*/ 1387104 w 2256683"/>
              <a:gd name="connsiteY11" fmla="*/ 56206 h 118871"/>
              <a:gd name="connsiteX12" fmla="*/ 1287346 w 2256683"/>
              <a:gd name="connsiteY12" fmla="*/ 56206 h 118871"/>
              <a:gd name="connsiteX13" fmla="*/ 969337 w 2256683"/>
              <a:gd name="connsiteY13" fmla="*/ 56206 h 118871"/>
              <a:gd name="connsiteX14" fmla="*/ 869579 w 2256683"/>
              <a:gd name="connsiteY14" fmla="*/ 56206 h 118871"/>
              <a:gd name="connsiteX15" fmla="*/ 497505 w 2256683"/>
              <a:gd name="connsiteY15" fmla="*/ 56206 h 118871"/>
              <a:gd name="connsiteX16" fmla="*/ 417767 w 2256683"/>
              <a:gd name="connsiteY16" fmla="*/ 0 h 118871"/>
              <a:gd name="connsiteX17" fmla="*/ 417767 w 2256683"/>
              <a:gd name="connsiteY17" fmla="*/ 56206 h 118871"/>
              <a:gd name="connsiteX18" fmla="*/ 79738 w 2256683"/>
              <a:gd name="connsiteY18" fmla="*/ 56206 h 118871"/>
              <a:gd name="connsiteX19" fmla="*/ 0 w 2256683"/>
              <a:gd name="connsiteY19" fmla="*/ 0 h 118871"/>
              <a:gd name="connsiteX20" fmla="*/ 0 w 2256683"/>
              <a:gd name="connsiteY20" fmla="*/ 62665 h 118871"/>
              <a:gd name="connsiteX21" fmla="*/ 79738 w 2256683"/>
              <a:gd name="connsiteY21" fmla="*/ 118871 h 118871"/>
              <a:gd name="connsiteX0" fmla="*/ 79738 w 2256683"/>
              <a:gd name="connsiteY0" fmla="*/ 118871 h 118871"/>
              <a:gd name="connsiteX1" fmla="*/ 1636770 w 2256683"/>
              <a:gd name="connsiteY1" fmla="*/ 118871 h 118871"/>
              <a:gd name="connsiteX2" fmla="*/ 1759178 w 2256683"/>
              <a:gd name="connsiteY2" fmla="*/ 118871 h 118871"/>
              <a:gd name="connsiteX3" fmla="*/ 2176945 w 2256683"/>
              <a:gd name="connsiteY3" fmla="*/ 118871 h 118871"/>
              <a:gd name="connsiteX4" fmla="*/ 2256683 w 2256683"/>
              <a:gd name="connsiteY4" fmla="*/ 62665 h 118871"/>
              <a:gd name="connsiteX5" fmla="*/ 2256683 w 2256683"/>
              <a:gd name="connsiteY5" fmla="*/ 0 h 118871"/>
              <a:gd name="connsiteX6" fmla="*/ 2176945 w 2256683"/>
              <a:gd name="connsiteY6" fmla="*/ 56206 h 118871"/>
              <a:gd name="connsiteX7" fmla="*/ 1838916 w 2256683"/>
              <a:gd name="connsiteY7" fmla="*/ 56206 h 118871"/>
              <a:gd name="connsiteX8" fmla="*/ 1838916 w 2256683"/>
              <a:gd name="connsiteY8" fmla="*/ 0 h 118871"/>
              <a:gd name="connsiteX9" fmla="*/ 1759178 w 2256683"/>
              <a:gd name="connsiteY9" fmla="*/ 56206 h 118871"/>
              <a:gd name="connsiteX10" fmla="*/ 1387104 w 2256683"/>
              <a:gd name="connsiteY10" fmla="*/ 56206 h 118871"/>
              <a:gd name="connsiteX11" fmla="*/ 1287346 w 2256683"/>
              <a:gd name="connsiteY11" fmla="*/ 56206 h 118871"/>
              <a:gd name="connsiteX12" fmla="*/ 969337 w 2256683"/>
              <a:gd name="connsiteY12" fmla="*/ 56206 h 118871"/>
              <a:gd name="connsiteX13" fmla="*/ 869579 w 2256683"/>
              <a:gd name="connsiteY13" fmla="*/ 56206 h 118871"/>
              <a:gd name="connsiteX14" fmla="*/ 497505 w 2256683"/>
              <a:gd name="connsiteY14" fmla="*/ 56206 h 118871"/>
              <a:gd name="connsiteX15" fmla="*/ 417767 w 2256683"/>
              <a:gd name="connsiteY15" fmla="*/ 0 h 118871"/>
              <a:gd name="connsiteX16" fmla="*/ 417767 w 2256683"/>
              <a:gd name="connsiteY16" fmla="*/ 56206 h 118871"/>
              <a:gd name="connsiteX17" fmla="*/ 79738 w 2256683"/>
              <a:gd name="connsiteY17" fmla="*/ 56206 h 118871"/>
              <a:gd name="connsiteX18" fmla="*/ 0 w 2256683"/>
              <a:gd name="connsiteY18" fmla="*/ 0 h 118871"/>
              <a:gd name="connsiteX19" fmla="*/ 0 w 2256683"/>
              <a:gd name="connsiteY19" fmla="*/ 62665 h 118871"/>
              <a:gd name="connsiteX20" fmla="*/ 79738 w 2256683"/>
              <a:gd name="connsiteY20" fmla="*/ 118871 h 118871"/>
              <a:gd name="connsiteX0" fmla="*/ 79738 w 2256683"/>
              <a:gd name="connsiteY0" fmla="*/ 118871 h 118871"/>
              <a:gd name="connsiteX1" fmla="*/ 1759178 w 2256683"/>
              <a:gd name="connsiteY1" fmla="*/ 118871 h 118871"/>
              <a:gd name="connsiteX2" fmla="*/ 2176945 w 2256683"/>
              <a:gd name="connsiteY2" fmla="*/ 118871 h 118871"/>
              <a:gd name="connsiteX3" fmla="*/ 2256683 w 2256683"/>
              <a:gd name="connsiteY3" fmla="*/ 62665 h 118871"/>
              <a:gd name="connsiteX4" fmla="*/ 2256683 w 2256683"/>
              <a:gd name="connsiteY4" fmla="*/ 0 h 118871"/>
              <a:gd name="connsiteX5" fmla="*/ 2176945 w 2256683"/>
              <a:gd name="connsiteY5" fmla="*/ 56206 h 118871"/>
              <a:gd name="connsiteX6" fmla="*/ 1838916 w 2256683"/>
              <a:gd name="connsiteY6" fmla="*/ 56206 h 118871"/>
              <a:gd name="connsiteX7" fmla="*/ 1838916 w 2256683"/>
              <a:gd name="connsiteY7" fmla="*/ 0 h 118871"/>
              <a:gd name="connsiteX8" fmla="*/ 1759178 w 2256683"/>
              <a:gd name="connsiteY8" fmla="*/ 56206 h 118871"/>
              <a:gd name="connsiteX9" fmla="*/ 1387104 w 2256683"/>
              <a:gd name="connsiteY9" fmla="*/ 56206 h 118871"/>
              <a:gd name="connsiteX10" fmla="*/ 1287346 w 2256683"/>
              <a:gd name="connsiteY10" fmla="*/ 56206 h 118871"/>
              <a:gd name="connsiteX11" fmla="*/ 969337 w 2256683"/>
              <a:gd name="connsiteY11" fmla="*/ 56206 h 118871"/>
              <a:gd name="connsiteX12" fmla="*/ 869579 w 2256683"/>
              <a:gd name="connsiteY12" fmla="*/ 56206 h 118871"/>
              <a:gd name="connsiteX13" fmla="*/ 497505 w 2256683"/>
              <a:gd name="connsiteY13" fmla="*/ 56206 h 118871"/>
              <a:gd name="connsiteX14" fmla="*/ 417767 w 2256683"/>
              <a:gd name="connsiteY14" fmla="*/ 0 h 118871"/>
              <a:gd name="connsiteX15" fmla="*/ 417767 w 2256683"/>
              <a:gd name="connsiteY15" fmla="*/ 56206 h 118871"/>
              <a:gd name="connsiteX16" fmla="*/ 79738 w 2256683"/>
              <a:gd name="connsiteY16" fmla="*/ 56206 h 118871"/>
              <a:gd name="connsiteX17" fmla="*/ 0 w 2256683"/>
              <a:gd name="connsiteY17" fmla="*/ 0 h 118871"/>
              <a:gd name="connsiteX18" fmla="*/ 0 w 2256683"/>
              <a:gd name="connsiteY18" fmla="*/ 62665 h 118871"/>
              <a:gd name="connsiteX19" fmla="*/ 79738 w 2256683"/>
              <a:gd name="connsiteY19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838916 w 2256683"/>
              <a:gd name="connsiteY5" fmla="*/ 56206 h 118871"/>
              <a:gd name="connsiteX6" fmla="*/ 1838916 w 2256683"/>
              <a:gd name="connsiteY6" fmla="*/ 0 h 118871"/>
              <a:gd name="connsiteX7" fmla="*/ 1759178 w 2256683"/>
              <a:gd name="connsiteY7" fmla="*/ 56206 h 118871"/>
              <a:gd name="connsiteX8" fmla="*/ 1387104 w 2256683"/>
              <a:gd name="connsiteY8" fmla="*/ 56206 h 118871"/>
              <a:gd name="connsiteX9" fmla="*/ 1287346 w 2256683"/>
              <a:gd name="connsiteY9" fmla="*/ 56206 h 118871"/>
              <a:gd name="connsiteX10" fmla="*/ 969337 w 2256683"/>
              <a:gd name="connsiteY10" fmla="*/ 56206 h 118871"/>
              <a:gd name="connsiteX11" fmla="*/ 869579 w 2256683"/>
              <a:gd name="connsiteY11" fmla="*/ 56206 h 118871"/>
              <a:gd name="connsiteX12" fmla="*/ 497505 w 2256683"/>
              <a:gd name="connsiteY12" fmla="*/ 56206 h 118871"/>
              <a:gd name="connsiteX13" fmla="*/ 417767 w 2256683"/>
              <a:gd name="connsiteY13" fmla="*/ 0 h 118871"/>
              <a:gd name="connsiteX14" fmla="*/ 417767 w 2256683"/>
              <a:gd name="connsiteY14" fmla="*/ 56206 h 118871"/>
              <a:gd name="connsiteX15" fmla="*/ 79738 w 2256683"/>
              <a:gd name="connsiteY15" fmla="*/ 56206 h 118871"/>
              <a:gd name="connsiteX16" fmla="*/ 0 w 2256683"/>
              <a:gd name="connsiteY16" fmla="*/ 0 h 118871"/>
              <a:gd name="connsiteX17" fmla="*/ 0 w 2256683"/>
              <a:gd name="connsiteY17" fmla="*/ 62665 h 118871"/>
              <a:gd name="connsiteX18" fmla="*/ 79738 w 2256683"/>
              <a:gd name="connsiteY18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838916 w 2256683"/>
              <a:gd name="connsiteY5" fmla="*/ 56206 h 118871"/>
              <a:gd name="connsiteX6" fmla="*/ 1759178 w 2256683"/>
              <a:gd name="connsiteY6" fmla="*/ 56206 h 118871"/>
              <a:gd name="connsiteX7" fmla="*/ 1387104 w 2256683"/>
              <a:gd name="connsiteY7" fmla="*/ 56206 h 118871"/>
              <a:gd name="connsiteX8" fmla="*/ 1287346 w 2256683"/>
              <a:gd name="connsiteY8" fmla="*/ 56206 h 118871"/>
              <a:gd name="connsiteX9" fmla="*/ 969337 w 2256683"/>
              <a:gd name="connsiteY9" fmla="*/ 56206 h 118871"/>
              <a:gd name="connsiteX10" fmla="*/ 869579 w 2256683"/>
              <a:gd name="connsiteY10" fmla="*/ 56206 h 118871"/>
              <a:gd name="connsiteX11" fmla="*/ 497505 w 2256683"/>
              <a:gd name="connsiteY11" fmla="*/ 56206 h 118871"/>
              <a:gd name="connsiteX12" fmla="*/ 417767 w 2256683"/>
              <a:gd name="connsiteY12" fmla="*/ 0 h 118871"/>
              <a:gd name="connsiteX13" fmla="*/ 417767 w 2256683"/>
              <a:gd name="connsiteY13" fmla="*/ 56206 h 118871"/>
              <a:gd name="connsiteX14" fmla="*/ 79738 w 2256683"/>
              <a:gd name="connsiteY14" fmla="*/ 56206 h 118871"/>
              <a:gd name="connsiteX15" fmla="*/ 0 w 2256683"/>
              <a:gd name="connsiteY15" fmla="*/ 0 h 118871"/>
              <a:gd name="connsiteX16" fmla="*/ 0 w 2256683"/>
              <a:gd name="connsiteY16" fmla="*/ 62665 h 118871"/>
              <a:gd name="connsiteX17" fmla="*/ 79738 w 2256683"/>
              <a:gd name="connsiteY17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759178 w 2256683"/>
              <a:gd name="connsiteY5" fmla="*/ 56206 h 118871"/>
              <a:gd name="connsiteX6" fmla="*/ 1387104 w 2256683"/>
              <a:gd name="connsiteY6" fmla="*/ 56206 h 118871"/>
              <a:gd name="connsiteX7" fmla="*/ 1287346 w 2256683"/>
              <a:gd name="connsiteY7" fmla="*/ 56206 h 118871"/>
              <a:gd name="connsiteX8" fmla="*/ 969337 w 2256683"/>
              <a:gd name="connsiteY8" fmla="*/ 56206 h 118871"/>
              <a:gd name="connsiteX9" fmla="*/ 869579 w 2256683"/>
              <a:gd name="connsiteY9" fmla="*/ 56206 h 118871"/>
              <a:gd name="connsiteX10" fmla="*/ 497505 w 2256683"/>
              <a:gd name="connsiteY10" fmla="*/ 56206 h 118871"/>
              <a:gd name="connsiteX11" fmla="*/ 417767 w 2256683"/>
              <a:gd name="connsiteY11" fmla="*/ 0 h 118871"/>
              <a:gd name="connsiteX12" fmla="*/ 417767 w 2256683"/>
              <a:gd name="connsiteY12" fmla="*/ 56206 h 118871"/>
              <a:gd name="connsiteX13" fmla="*/ 79738 w 2256683"/>
              <a:gd name="connsiteY13" fmla="*/ 56206 h 118871"/>
              <a:gd name="connsiteX14" fmla="*/ 0 w 2256683"/>
              <a:gd name="connsiteY14" fmla="*/ 0 h 118871"/>
              <a:gd name="connsiteX15" fmla="*/ 0 w 2256683"/>
              <a:gd name="connsiteY15" fmla="*/ 62665 h 118871"/>
              <a:gd name="connsiteX16" fmla="*/ 79738 w 2256683"/>
              <a:gd name="connsiteY16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387104 w 2256683"/>
              <a:gd name="connsiteY5" fmla="*/ 56206 h 118871"/>
              <a:gd name="connsiteX6" fmla="*/ 1287346 w 2256683"/>
              <a:gd name="connsiteY6" fmla="*/ 56206 h 118871"/>
              <a:gd name="connsiteX7" fmla="*/ 969337 w 2256683"/>
              <a:gd name="connsiteY7" fmla="*/ 56206 h 118871"/>
              <a:gd name="connsiteX8" fmla="*/ 869579 w 2256683"/>
              <a:gd name="connsiteY8" fmla="*/ 56206 h 118871"/>
              <a:gd name="connsiteX9" fmla="*/ 497505 w 2256683"/>
              <a:gd name="connsiteY9" fmla="*/ 56206 h 118871"/>
              <a:gd name="connsiteX10" fmla="*/ 417767 w 2256683"/>
              <a:gd name="connsiteY10" fmla="*/ 0 h 118871"/>
              <a:gd name="connsiteX11" fmla="*/ 417767 w 2256683"/>
              <a:gd name="connsiteY11" fmla="*/ 56206 h 118871"/>
              <a:gd name="connsiteX12" fmla="*/ 79738 w 2256683"/>
              <a:gd name="connsiteY12" fmla="*/ 56206 h 118871"/>
              <a:gd name="connsiteX13" fmla="*/ 0 w 2256683"/>
              <a:gd name="connsiteY13" fmla="*/ 0 h 118871"/>
              <a:gd name="connsiteX14" fmla="*/ 0 w 2256683"/>
              <a:gd name="connsiteY14" fmla="*/ 62665 h 118871"/>
              <a:gd name="connsiteX15" fmla="*/ 79738 w 2256683"/>
              <a:gd name="connsiteY15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1287346 w 2256683"/>
              <a:gd name="connsiteY5" fmla="*/ 56206 h 118871"/>
              <a:gd name="connsiteX6" fmla="*/ 969337 w 2256683"/>
              <a:gd name="connsiteY6" fmla="*/ 56206 h 118871"/>
              <a:gd name="connsiteX7" fmla="*/ 869579 w 2256683"/>
              <a:gd name="connsiteY7" fmla="*/ 56206 h 118871"/>
              <a:gd name="connsiteX8" fmla="*/ 497505 w 2256683"/>
              <a:gd name="connsiteY8" fmla="*/ 56206 h 118871"/>
              <a:gd name="connsiteX9" fmla="*/ 417767 w 2256683"/>
              <a:gd name="connsiteY9" fmla="*/ 0 h 118871"/>
              <a:gd name="connsiteX10" fmla="*/ 417767 w 2256683"/>
              <a:gd name="connsiteY10" fmla="*/ 56206 h 118871"/>
              <a:gd name="connsiteX11" fmla="*/ 79738 w 2256683"/>
              <a:gd name="connsiteY11" fmla="*/ 56206 h 118871"/>
              <a:gd name="connsiteX12" fmla="*/ 0 w 2256683"/>
              <a:gd name="connsiteY12" fmla="*/ 0 h 118871"/>
              <a:gd name="connsiteX13" fmla="*/ 0 w 2256683"/>
              <a:gd name="connsiteY13" fmla="*/ 62665 h 118871"/>
              <a:gd name="connsiteX14" fmla="*/ 79738 w 2256683"/>
              <a:gd name="connsiteY14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969337 w 2256683"/>
              <a:gd name="connsiteY5" fmla="*/ 56206 h 118871"/>
              <a:gd name="connsiteX6" fmla="*/ 869579 w 2256683"/>
              <a:gd name="connsiteY6" fmla="*/ 56206 h 118871"/>
              <a:gd name="connsiteX7" fmla="*/ 497505 w 2256683"/>
              <a:gd name="connsiteY7" fmla="*/ 56206 h 118871"/>
              <a:gd name="connsiteX8" fmla="*/ 417767 w 2256683"/>
              <a:gd name="connsiteY8" fmla="*/ 0 h 118871"/>
              <a:gd name="connsiteX9" fmla="*/ 417767 w 2256683"/>
              <a:gd name="connsiteY9" fmla="*/ 56206 h 118871"/>
              <a:gd name="connsiteX10" fmla="*/ 79738 w 2256683"/>
              <a:gd name="connsiteY10" fmla="*/ 56206 h 118871"/>
              <a:gd name="connsiteX11" fmla="*/ 0 w 2256683"/>
              <a:gd name="connsiteY11" fmla="*/ 0 h 118871"/>
              <a:gd name="connsiteX12" fmla="*/ 0 w 2256683"/>
              <a:gd name="connsiteY12" fmla="*/ 62665 h 118871"/>
              <a:gd name="connsiteX13" fmla="*/ 79738 w 2256683"/>
              <a:gd name="connsiteY13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869579 w 2256683"/>
              <a:gd name="connsiteY5" fmla="*/ 56206 h 118871"/>
              <a:gd name="connsiteX6" fmla="*/ 497505 w 2256683"/>
              <a:gd name="connsiteY6" fmla="*/ 56206 h 118871"/>
              <a:gd name="connsiteX7" fmla="*/ 417767 w 2256683"/>
              <a:gd name="connsiteY7" fmla="*/ 0 h 118871"/>
              <a:gd name="connsiteX8" fmla="*/ 417767 w 2256683"/>
              <a:gd name="connsiteY8" fmla="*/ 56206 h 118871"/>
              <a:gd name="connsiteX9" fmla="*/ 79738 w 2256683"/>
              <a:gd name="connsiteY9" fmla="*/ 56206 h 118871"/>
              <a:gd name="connsiteX10" fmla="*/ 0 w 2256683"/>
              <a:gd name="connsiteY10" fmla="*/ 0 h 118871"/>
              <a:gd name="connsiteX11" fmla="*/ 0 w 2256683"/>
              <a:gd name="connsiteY11" fmla="*/ 62665 h 118871"/>
              <a:gd name="connsiteX12" fmla="*/ 79738 w 2256683"/>
              <a:gd name="connsiteY12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97505 w 2256683"/>
              <a:gd name="connsiteY5" fmla="*/ 56206 h 118871"/>
              <a:gd name="connsiteX6" fmla="*/ 417767 w 2256683"/>
              <a:gd name="connsiteY6" fmla="*/ 0 h 118871"/>
              <a:gd name="connsiteX7" fmla="*/ 417767 w 2256683"/>
              <a:gd name="connsiteY7" fmla="*/ 56206 h 118871"/>
              <a:gd name="connsiteX8" fmla="*/ 79738 w 2256683"/>
              <a:gd name="connsiteY8" fmla="*/ 56206 h 118871"/>
              <a:gd name="connsiteX9" fmla="*/ 0 w 2256683"/>
              <a:gd name="connsiteY9" fmla="*/ 0 h 118871"/>
              <a:gd name="connsiteX10" fmla="*/ 0 w 2256683"/>
              <a:gd name="connsiteY10" fmla="*/ 62665 h 118871"/>
              <a:gd name="connsiteX11" fmla="*/ 79738 w 2256683"/>
              <a:gd name="connsiteY11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97505 w 2256683"/>
              <a:gd name="connsiteY5" fmla="*/ 56206 h 118871"/>
              <a:gd name="connsiteX6" fmla="*/ 417767 w 2256683"/>
              <a:gd name="connsiteY6" fmla="*/ 56206 h 118871"/>
              <a:gd name="connsiteX7" fmla="*/ 79738 w 2256683"/>
              <a:gd name="connsiteY7" fmla="*/ 56206 h 118871"/>
              <a:gd name="connsiteX8" fmla="*/ 0 w 2256683"/>
              <a:gd name="connsiteY8" fmla="*/ 0 h 118871"/>
              <a:gd name="connsiteX9" fmla="*/ 0 w 2256683"/>
              <a:gd name="connsiteY9" fmla="*/ 62665 h 118871"/>
              <a:gd name="connsiteX10" fmla="*/ 79738 w 2256683"/>
              <a:gd name="connsiteY10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417767 w 2256683"/>
              <a:gd name="connsiteY5" fmla="*/ 56206 h 118871"/>
              <a:gd name="connsiteX6" fmla="*/ 79738 w 2256683"/>
              <a:gd name="connsiteY6" fmla="*/ 56206 h 118871"/>
              <a:gd name="connsiteX7" fmla="*/ 0 w 2256683"/>
              <a:gd name="connsiteY7" fmla="*/ 0 h 118871"/>
              <a:gd name="connsiteX8" fmla="*/ 0 w 2256683"/>
              <a:gd name="connsiteY8" fmla="*/ 62665 h 118871"/>
              <a:gd name="connsiteX9" fmla="*/ 79738 w 2256683"/>
              <a:gd name="connsiteY9" fmla="*/ 118871 h 118871"/>
              <a:gd name="connsiteX0" fmla="*/ 79738 w 2256683"/>
              <a:gd name="connsiteY0" fmla="*/ 118871 h 118871"/>
              <a:gd name="connsiteX1" fmla="*/ 2176945 w 2256683"/>
              <a:gd name="connsiteY1" fmla="*/ 118871 h 118871"/>
              <a:gd name="connsiteX2" fmla="*/ 2256683 w 2256683"/>
              <a:gd name="connsiteY2" fmla="*/ 62665 h 118871"/>
              <a:gd name="connsiteX3" fmla="*/ 2256683 w 2256683"/>
              <a:gd name="connsiteY3" fmla="*/ 0 h 118871"/>
              <a:gd name="connsiteX4" fmla="*/ 2176945 w 2256683"/>
              <a:gd name="connsiteY4" fmla="*/ 56206 h 118871"/>
              <a:gd name="connsiteX5" fmla="*/ 79738 w 2256683"/>
              <a:gd name="connsiteY5" fmla="*/ 56206 h 118871"/>
              <a:gd name="connsiteX6" fmla="*/ 0 w 2256683"/>
              <a:gd name="connsiteY6" fmla="*/ 0 h 118871"/>
              <a:gd name="connsiteX7" fmla="*/ 0 w 2256683"/>
              <a:gd name="connsiteY7" fmla="*/ 62665 h 118871"/>
              <a:gd name="connsiteX8" fmla="*/ 79738 w 2256683"/>
              <a:gd name="connsiteY8" fmla="*/ 118871 h 118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56683" h="118871">
                <a:moveTo>
                  <a:pt x="79738" y="118871"/>
                </a:moveTo>
                <a:lnTo>
                  <a:pt x="2176945" y="118871"/>
                </a:lnTo>
                <a:cubicBezTo>
                  <a:pt x="2220983" y="118871"/>
                  <a:pt x="2256683" y="93707"/>
                  <a:pt x="2256683" y="62665"/>
                </a:cubicBezTo>
                <a:lnTo>
                  <a:pt x="2256683" y="0"/>
                </a:lnTo>
                <a:cubicBezTo>
                  <a:pt x="2256683" y="31042"/>
                  <a:pt x="2220983" y="56206"/>
                  <a:pt x="2176945" y="56206"/>
                </a:cubicBezTo>
                <a:lnTo>
                  <a:pt x="79738" y="56206"/>
                </a:lnTo>
                <a:cubicBezTo>
                  <a:pt x="35700" y="56206"/>
                  <a:pt x="0" y="31042"/>
                  <a:pt x="0" y="0"/>
                </a:cubicBezTo>
                <a:lnTo>
                  <a:pt x="0" y="62665"/>
                </a:lnTo>
                <a:cubicBezTo>
                  <a:pt x="0" y="93707"/>
                  <a:pt x="35700" y="118871"/>
                  <a:pt x="79738" y="118871"/>
                </a:cubicBezTo>
                <a:close/>
              </a:path>
            </a:pathLst>
          </a:custGeom>
          <a:solidFill>
            <a:srgbClr val="FABE3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14377" eaLnBrk="0" hangingPunct="0"/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99752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Global vs. local scenes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91806"/>
            <a:ext cx="54864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pPr marL="0" indent="0">
              <a:buNone/>
            </a:pPr>
            <a:r>
              <a:rPr lang="en-US" sz="2800" b="1" dirty="0"/>
              <a:t>Global</a:t>
            </a:r>
          </a:p>
          <a:p>
            <a:r>
              <a:rPr lang="en-US" sz="2700" b="0" dirty="0"/>
              <a:t>Web Mercator or WGS84</a:t>
            </a:r>
          </a:p>
          <a:p>
            <a:r>
              <a:rPr lang="en-US" sz="2700" b="0" dirty="0"/>
              <a:t>Sphere/curved surface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 bwMode="auto">
          <a:xfrm>
            <a:off x="6400800" y="1391806"/>
            <a:ext cx="5791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75" tIns="45719" rIns="91438" bIns="45719" numCol="1" anchor="t" anchorCtr="0" compatLnSpc="1">
            <a:prstTxWarp prst="textNoShape">
              <a:avLst/>
            </a:prstTxWarp>
          </a:bodyPr>
          <a:lstStyle>
            <a:lvl1pPr marL="136922" indent="-136922" algn="l" rtl="0" eaLnBrk="1" fontAlgn="base" hangingPunct="1">
              <a:spcBef>
                <a:spcPts val="13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1pPr>
            <a:lvl2pPr marL="342900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Char char="•"/>
              <a:defRPr sz="20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2pPr>
            <a:lvl3pPr marL="547688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Char char="•"/>
              <a:defRPr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3pPr>
            <a:lvl4pPr marL="753666" indent="-136922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•"/>
              <a:defRPr sz="16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4pPr>
            <a:lvl5pPr marL="890588" indent="-102394" algn="l" rtl="0" eaLnBrk="1" fontAlgn="base" hangingPunct="1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1400" kern="1200">
                <a:solidFill>
                  <a:srgbClr val="2A7433"/>
                </a:solidFill>
                <a:latin typeface="+mn-lt"/>
                <a:ea typeface="+mn-ea"/>
                <a:cs typeface="+mn-cs"/>
              </a:defRPr>
            </a:lvl5pPr>
            <a:lvl6pPr marL="102870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6586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0302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180" indent="-137160" algn="l" defTabSz="6858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</a:rPr>
              <a:t>Local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sz="2700" dirty="0">
                <a:solidFill>
                  <a:schemeClr val="tx1"/>
                </a:solidFill>
              </a:rPr>
              <a:t>Any PCS (including Web Mercator)</a:t>
            </a:r>
          </a:p>
          <a:p>
            <a:r>
              <a:rPr lang="en-US" sz="2700" dirty="0">
                <a:solidFill>
                  <a:schemeClr val="tx1"/>
                </a:solidFill>
              </a:rPr>
              <a:t>Flat surface/no curvature</a:t>
            </a:r>
          </a:p>
          <a:p>
            <a:r>
              <a:rPr lang="en-US" sz="2700" dirty="0" err="1">
                <a:solidFill>
                  <a:schemeClr val="tx1"/>
                </a:solidFill>
              </a:rPr>
              <a:t>ClippingExtent</a:t>
            </a:r>
            <a:endParaRPr lang="en-US" sz="2700" dirty="0">
              <a:solidFill>
                <a:schemeClr val="tx1"/>
              </a:solidFill>
            </a:endParaRPr>
          </a:p>
          <a:p>
            <a:r>
              <a:rPr lang="en-US" sz="2700" dirty="0">
                <a:solidFill>
                  <a:schemeClr val="tx1"/>
                </a:solidFill>
              </a:rPr>
              <a:t>Underground navigation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4749801"/>
            <a:ext cx="3352800" cy="18859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4140201"/>
            <a:ext cx="4036459" cy="227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029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Global scene</a:t>
            </a:r>
          </a:p>
        </p:txBody>
      </p:sp>
      <p:pic>
        <p:nvPicPr>
          <p:cNvPr id="3" name="Picture 2" descr="Screen Shot 2016-09-30 at 10.05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1" y="1371600"/>
            <a:ext cx="7716073" cy="4953000"/>
          </a:xfrm>
          <a:prstGeom prst="rect">
            <a:avLst/>
          </a:prstGeom>
        </p:spPr>
      </p:pic>
      <p:pic>
        <p:nvPicPr>
          <p:cNvPr id="6" name="Picture 5" descr="Screen Shot 2016-09-30 at 10.27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084"/>
            <a:ext cx="4910667" cy="41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412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Local scene</a:t>
            </a:r>
          </a:p>
        </p:txBody>
      </p:sp>
      <p:pic>
        <p:nvPicPr>
          <p:cNvPr id="3" name="Picture 2" descr="3-quak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51" y="1219200"/>
            <a:ext cx="7315200" cy="4572000"/>
          </a:xfrm>
          <a:prstGeom prst="rect">
            <a:avLst/>
          </a:prstGeom>
        </p:spPr>
      </p:pic>
      <p:pic>
        <p:nvPicPr>
          <p:cNvPr id="2" name="Picture 1" descr="Screen Shot 2016-10-18 at 11.54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7" y="2413001"/>
            <a:ext cx="5496459" cy="392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088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615553"/>
          </a:xfrm>
        </p:spPr>
        <p:txBody>
          <a:bodyPr/>
          <a:lstStyle/>
          <a:p>
            <a:r>
              <a:rPr lang="en-US" sz="4000" dirty="0"/>
              <a:t>Camera</a:t>
            </a:r>
          </a:p>
        </p:txBody>
      </p:sp>
      <p:pic>
        <p:nvPicPr>
          <p:cNvPr id="2" name="Picture 1" descr="came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588253"/>
            <a:ext cx="9372600" cy="5092700"/>
          </a:xfrm>
          <a:prstGeom prst="rect">
            <a:avLst/>
          </a:prstGeom>
        </p:spPr>
      </p:pic>
      <p:pic>
        <p:nvPicPr>
          <p:cNvPr id="4" name="Picture 3" descr="Screen Shot 2016-09-30 at 10.44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296" y="686552"/>
            <a:ext cx="6782704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921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/>
              <a:t>Elevation layers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609600" y="1367148"/>
            <a:ext cx="10972800" cy="5105400"/>
          </a:xfrm>
          <a:prstGeom prst="rect">
            <a:avLst/>
          </a:prstGeom>
        </p:spPr>
        <p:txBody>
          <a:bodyPr lIns="121917" tIns="60958" rIns="121917" bIns="60958"/>
          <a:lstStyle/>
          <a:p>
            <a:r>
              <a:rPr lang="en-US" b="0" dirty="0"/>
              <a:t>Provide vertical geographic context to your map</a:t>
            </a:r>
          </a:p>
          <a:p>
            <a:r>
              <a:rPr lang="en-US" b="0" dirty="0"/>
              <a:t>Can be published to Portal for ArcGIS or ArcGIS Online</a:t>
            </a:r>
          </a:p>
        </p:txBody>
      </p:sp>
      <p:pic>
        <p:nvPicPr>
          <p:cNvPr id="3" name="Picture 2" descr="elev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14600"/>
            <a:ext cx="8128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89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6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62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1110</Words>
  <Application>Microsoft Macintosh PowerPoint</Application>
  <PresentationFormat>Custom</PresentationFormat>
  <Paragraphs>169</Paragraphs>
  <Slides>34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Esri_Corporate_Template-Dark</vt:lpstr>
      <vt:lpstr>Building 3D Web Apps with  ArcGIS API for JavaScript</vt:lpstr>
      <vt:lpstr>Session Overview</vt:lpstr>
      <vt:lpstr>Introduction to 3D</vt:lpstr>
      <vt:lpstr>What is 3D in the platform?</vt:lpstr>
      <vt:lpstr>Global vs. local scenes</vt:lpstr>
      <vt:lpstr>Global scene</vt:lpstr>
      <vt:lpstr>Local scene</vt:lpstr>
      <vt:lpstr>Camera</vt:lpstr>
      <vt:lpstr>Elevation layers</vt:lpstr>
      <vt:lpstr>Elevation layers</vt:lpstr>
      <vt:lpstr>Navigation</vt:lpstr>
      <vt:lpstr>Visualization</vt:lpstr>
      <vt:lpstr>Visualization</vt:lpstr>
      <vt:lpstr>Web scenes</vt:lpstr>
      <vt:lpstr>Web scenes</vt:lpstr>
      <vt:lpstr>Intro to web scenes</vt:lpstr>
      <vt:lpstr>Scene layers</vt:lpstr>
      <vt:lpstr>How to create a scene layer in ArcGIS Online</vt:lpstr>
      <vt:lpstr>How to create a web scene in ArcGIS Online</vt:lpstr>
      <vt:lpstr>Build custom web app with web scene</vt:lpstr>
      <vt:lpstr>Load scene into custom app</vt:lpstr>
      <vt:lpstr>Load the scene in a custom app</vt:lpstr>
      <vt:lpstr>Loadable pattern</vt:lpstr>
      <vt:lpstr>When are the resources loaded?</vt:lpstr>
      <vt:lpstr>Access scene properties</vt:lpstr>
      <vt:lpstr>Working with slides</vt:lpstr>
      <vt:lpstr>Working with slides</vt:lpstr>
      <vt:lpstr>Working with slides</vt:lpstr>
      <vt:lpstr>Create custom visualizations</vt:lpstr>
      <vt:lpstr>Renderers</vt:lpstr>
      <vt:lpstr>Visual variables</vt:lpstr>
      <vt:lpstr>Configure the popup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2017-03-03T17:22:14Z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